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8"/>
  </p:notesMasterIdLst>
  <p:sldIdLst>
    <p:sldId id="258" r:id="rId5"/>
    <p:sldId id="259" r:id="rId6"/>
    <p:sldId id="260" r:id="rId7"/>
  </p:sldIdLst>
  <p:sldSz cx="12192000" cy="6858000"/>
  <p:notesSz cx="6858000" cy="9144000"/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FF"/>
    <a:srgbClr val="000099"/>
    <a:srgbClr val="0000CC"/>
    <a:srgbClr val="6666FF"/>
    <a:srgbClr val="3333FF"/>
    <a:srgbClr val="FB2C03"/>
    <a:srgbClr val="FFFF66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240" autoAdjust="0"/>
    <p:restoredTop sz="94660"/>
  </p:normalViewPr>
  <p:slideViewPr>
    <p:cSldViewPr>
      <p:cViewPr varScale="1">
        <p:scale>
          <a:sx n="162" d="100"/>
          <a:sy n="162" d="100"/>
        </p:scale>
        <p:origin x="240" y="10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8CEDD38F-8ECF-4ACB-AD72-3A7BED83709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2F135714-9A28-43BC-91BB-943E2EE6A9A3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75B56B65-735B-4D56-B1A5-7B221E798723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9242F1EB-2C4D-4E82-A9A3-7B9B975A1D47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4102" name="Rectangle 6">
            <a:extLst>
              <a:ext uri="{FF2B5EF4-FFF2-40B4-BE49-F238E27FC236}">
                <a16:creationId xmlns:a16="http://schemas.microsoft.com/office/drawing/2014/main" id="{45B7480F-45EC-458E-A84A-0DB30ADB2037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48170C1E-B855-4D60-A488-098BD2A6CD7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702F037F-C974-49B8-9795-4DD26F9F218F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031D502-2AE2-408F-8EAF-F7111538079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1EA0C83-EE27-401F-B8E7-C57A0C58609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BC6330C-44DF-42FD-A778-AB1381F1B8A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294C70-5F60-41BA-8100-F51E23A4D43C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675095541"/>
      </p:ext>
    </p:extLst>
  </p:cSld>
  <p:clrMapOvr>
    <a:masterClrMapping/>
  </p:clrMapOvr>
  <p:transition spd="slow">
    <p:strips dir="r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DA915B7-34AC-4970-B36B-AD3EEAFE194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6350DB5-91A0-490B-A157-F5EB22B579C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862E508-5C7B-4A2B-ABC1-4C310F9D565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A28117-AE2D-476F-81EA-30361C07F758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486975489"/>
      </p:ext>
    </p:extLst>
  </p:cSld>
  <p:clrMapOvr>
    <a:masterClrMapping/>
  </p:clrMapOvr>
  <p:transition spd="slow">
    <p:strips dir="r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936A18B-8BF6-4350-AEEC-0B100164460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225C268-038B-479D-A7AF-652F67DB20D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2E00C2B-C119-4310-A242-36364B98923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398117-ECB7-4A0D-9A30-5C2CE0BEF4D1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889992804"/>
      </p:ext>
    </p:extLst>
  </p:cSld>
  <p:clrMapOvr>
    <a:masterClrMapping/>
  </p:clrMapOvr>
  <p:transition spd="slow">
    <p:strips dir="r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FDD4FF9-66E9-4F54-87EF-2FCF2E63F3F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24CF11D-70FE-4A76-BB52-E6046BB0158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C47949A-F766-41FA-943B-B985D6AF627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B4AE9C-9B95-49C5-BA4D-04BEFD2012F4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948309608"/>
      </p:ext>
    </p:extLst>
  </p:cSld>
  <p:clrMapOvr>
    <a:masterClrMapping/>
  </p:clrMapOvr>
  <p:transition spd="slow">
    <p:strips dir="r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F7A3666-1033-44D8-BD74-34BC68DAFE6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BFD3FB0-7C06-4878-A97A-63ADE84987A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DB4B6A2-823B-43E1-A6C4-EA7972D994F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326CFC-841B-4C9E-B1C8-E1582573E6DF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678081566"/>
      </p:ext>
    </p:extLst>
  </p:cSld>
  <p:clrMapOvr>
    <a:masterClrMapping/>
  </p:clrMapOvr>
  <p:transition spd="slow">
    <p:strips dir="r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CEC7207-7E8E-45FE-812B-97DD3F76B1E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82537E1-4ECD-46D6-96C3-7CC5FF11911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D74879E-AD4B-4780-9290-6F1D0354A56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3CB5D6-FE0B-49CA-81B0-8B02EFA573CA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499365104"/>
      </p:ext>
    </p:extLst>
  </p:cSld>
  <p:clrMapOvr>
    <a:masterClrMapping/>
  </p:clrMapOvr>
  <p:transition spd="slow">
    <p:strips dir="r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69665E98-F25C-485F-8A69-8B55F505757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558C150A-F1E3-4010-B280-DEEBD89682E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2CC611AC-E50E-47BB-957B-23DDFFE01A2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AE514A-AECF-4CF9-942E-14ADD9629294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841518029"/>
      </p:ext>
    </p:extLst>
  </p:cSld>
  <p:clrMapOvr>
    <a:masterClrMapping/>
  </p:clrMapOvr>
  <p:transition spd="slow">
    <p:strips dir="r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0156C412-A423-454F-A3CD-B7F99BB1501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60891E7E-7002-41A7-B374-A7275CF80A9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BFE100B3-2145-4BCB-B7A3-6CF00D63A94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D9DFE6-CCA7-4C81-81D7-52FC10DE0673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157687099"/>
      </p:ext>
    </p:extLst>
  </p:cSld>
  <p:clrMapOvr>
    <a:masterClrMapping/>
  </p:clrMapOvr>
  <p:transition spd="slow">
    <p:strips dir="r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C3A04E31-907D-4F66-8A2E-A6FCBDC360B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3E776BF0-F5BE-4632-B37D-7C3B7781CB1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8ECABE6-DD67-47C6-891B-A1919F9ED31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4A8F02-295B-4192-8233-F2829D3086CC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722393332"/>
      </p:ext>
    </p:extLst>
  </p:cSld>
  <p:clrMapOvr>
    <a:masterClrMapping/>
  </p:clrMapOvr>
  <p:transition spd="slow">
    <p:strips dir="r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527D9E9-3516-43AA-91C0-EA423027F4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625FE74-16D8-42D3-8141-A0078074CFE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A6EFD22-FA91-43A1-8685-AC4A279E874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01675E-45A1-47E0-A63D-0221524CACB2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910442172"/>
      </p:ext>
    </p:extLst>
  </p:cSld>
  <p:clrMapOvr>
    <a:masterClrMapping/>
  </p:clrMapOvr>
  <p:transition spd="slow">
    <p:strips dir="r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374004C-4E06-4168-AF64-CA7A8E0E516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A238949-56C5-4238-9190-5B558B74D04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218F4C9-88FE-4A30-866B-54BC01EC19A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5B6157-EABD-47EE-B3AA-FAAD1D3C1AC9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086784716"/>
      </p:ext>
    </p:extLst>
  </p:cSld>
  <p:clrMapOvr>
    <a:masterClrMapping/>
  </p:clrMapOvr>
  <p:transition spd="slow">
    <p:strips dir="r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FFFFA019-68EB-4688-A587-24EEA98E776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8CDBF867-9849-4E89-A53D-3BCEBB21345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F2882E2F-B5E0-48F6-A50A-4A007939221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F71816D3-2C5F-4215-B55E-35757058DBB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ED2CC2E6-0798-49B3-BA11-BCE46556B41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DF3C519C-07A9-4009-AFED-B8A57ED92B18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strips dir="ru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15E4DF80-90E4-40F3-A3E0-4094CEB1CAB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524000" y="2573338"/>
            <a:ext cx="9144000" cy="1143000"/>
          </a:xfrm>
        </p:spPr>
        <p:txBody>
          <a:bodyPr lIns="92075" tIns="46038" rIns="92075" bIns="46038" anchor="b"/>
          <a:lstStyle/>
          <a:p>
            <a:pPr eaLnBrk="1" hangingPunct="1">
              <a:defRPr/>
            </a:pPr>
            <a:r>
              <a:rPr lang="en-GB" sz="6000" b="1" dirty="0">
                <a:solidFill>
                  <a:srgbClr val="FB2C0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TITOLO</a:t>
            </a:r>
          </a:p>
        </p:txBody>
      </p:sp>
      <p:sp>
        <p:nvSpPr>
          <p:cNvPr id="3075" name="Rectangle 5">
            <a:extLst>
              <a:ext uri="{FF2B5EF4-FFF2-40B4-BE49-F238E27FC236}">
                <a16:creationId xmlns:a16="http://schemas.microsoft.com/office/drawing/2014/main" id="{4B3F4D79-4DB6-4FBD-8570-74955F661E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6313488"/>
            <a:ext cx="9144000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kumimoji="1" lang="it-IT" altLang="it-IT" sz="1400" b="1"/>
              <a:t>ANNO ACCADEMICO 20xx-20xx</a:t>
            </a:r>
          </a:p>
        </p:txBody>
      </p:sp>
      <p:sp>
        <p:nvSpPr>
          <p:cNvPr id="3076" name="Text Box 9">
            <a:extLst>
              <a:ext uri="{FF2B5EF4-FFF2-40B4-BE49-F238E27FC236}">
                <a16:creationId xmlns:a16="http://schemas.microsoft.com/office/drawing/2014/main" id="{B73DE038-FD7F-4AC5-9C3E-BEBE45057A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6763" y="4652963"/>
            <a:ext cx="3313112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it-IT" sz="1800" b="1" i="1">
                <a:solidFill>
                  <a:srgbClr val="C00000"/>
                </a:solidFill>
              </a:rPr>
              <a:t>Laureando/a: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it-IT" sz="1800" b="1" i="1"/>
              <a:t>....................................</a:t>
            </a:r>
          </a:p>
        </p:txBody>
      </p:sp>
      <p:sp>
        <p:nvSpPr>
          <p:cNvPr id="3077" name="Rectangle 10">
            <a:extLst>
              <a:ext uri="{FF2B5EF4-FFF2-40B4-BE49-F238E27FC236}">
                <a16:creationId xmlns:a16="http://schemas.microsoft.com/office/drawing/2014/main" id="{C4896C00-2660-43A7-93D4-3B04C5993C7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8112125" y="4581525"/>
            <a:ext cx="3492500" cy="1343025"/>
          </a:xfrm>
        </p:spPr>
        <p:txBody>
          <a:bodyPr/>
          <a:lstStyle/>
          <a:p>
            <a:pPr algn="l" eaLnBrk="1" hangingPunct="1">
              <a:lnSpc>
                <a:spcPct val="80000"/>
              </a:lnSpc>
            </a:pPr>
            <a:r>
              <a:rPr lang="it-IT" altLang="it-IT" sz="1800" b="1" i="1">
                <a:solidFill>
                  <a:srgbClr val="C00000"/>
                </a:solidFill>
              </a:rPr>
              <a:t>Relatore:</a:t>
            </a:r>
          </a:p>
          <a:p>
            <a:pPr algn="l" eaLnBrk="1" hangingPunct="1">
              <a:lnSpc>
                <a:spcPct val="80000"/>
              </a:lnSpc>
            </a:pPr>
            <a:r>
              <a:rPr lang="it-IT" altLang="it-IT" sz="1800"/>
              <a:t>Chiar.mo Prof.   …………..</a:t>
            </a:r>
          </a:p>
          <a:p>
            <a:pPr algn="l" eaLnBrk="1" hangingPunct="1">
              <a:lnSpc>
                <a:spcPct val="80000"/>
              </a:lnSpc>
            </a:pPr>
            <a:r>
              <a:rPr lang="it-IT" altLang="it-IT" sz="1800" b="1" i="1">
                <a:solidFill>
                  <a:srgbClr val="C00000"/>
                </a:solidFill>
              </a:rPr>
              <a:t>Correlatore:</a:t>
            </a:r>
          </a:p>
          <a:p>
            <a:pPr algn="l" eaLnBrk="1" hangingPunct="1">
              <a:lnSpc>
                <a:spcPct val="80000"/>
              </a:lnSpc>
            </a:pPr>
            <a:r>
              <a:rPr lang="it-IT" altLang="it-IT" sz="1800"/>
              <a:t>Dott.  …………..</a:t>
            </a:r>
          </a:p>
        </p:txBody>
      </p:sp>
      <p:pic>
        <p:nvPicPr>
          <p:cNvPr id="13" name="Immagine 12" descr="Immagine che contiene Carattere, testo, logo, simbolo&#10;&#10;Il contenuto generato dall'IA potrebbe non essere corretto.">
            <a:extLst>
              <a:ext uri="{FF2B5EF4-FFF2-40B4-BE49-F238E27FC236}">
                <a16:creationId xmlns:a16="http://schemas.microsoft.com/office/drawing/2014/main" id="{8DEBC28B-2398-4B6C-941D-AFEC029E49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544" y="366219"/>
            <a:ext cx="2994269" cy="1008071"/>
          </a:xfrm>
          <a:prstGeom prst="rect">
            <a:avLst/>
          </a:prstGeom>
        </p:spPr>
      </p:pic>
      <p:pic>
        <p:nvPicPr>
          <p:cNvPr id="18" name="Immagine 17" descr="Immagine che contiene arte, cerchio, Elementi grafici, Policromia&#10;&#10;Il contenuto generato dall'IA potrebbe non essere corretto.">
            <a:extLst>
              <a:ext uri="{FF2B5EF4-FFF2-40B4-BE49-F238E27FC236}">
                <a16:creationId xmlns:a16="http://schemas.microsoft.com/office/drawing/2014/main" id="{7CEE51B6-3706-4C9F-9F0E-33045E54E7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562" y="1319294"/>
            <a:ext cx="1055770" cy="999312"/>
          </a:xfrm>
          <a:prstGeom prst="rect">
            <a:avLst/>
          </a:prstGeom>
        </p:spPr>
      </p:pic>
      <p:pic>
        <p:nvPicPr>
          <p:cNvPr id="19" name="Immagine 18" descr="Immagine che contiene simbolo, emblema, cerchio, Marchio&#10;&#10;Il contenuto generato dall'IA potrebbe non essere corretto.">
            <a:extLst>
              <a:ext uri="{FF2B5EF4-FFF2-40B4-BE49-F238E27FC236}">
                <a16:creationId xmlns:a16="http://schemas.microsoft.com/office/drawing/2014/main" id="{2690EBC4-74D1-4826-AD5A-53A3E2383E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9122" y="201272"/>
            <a:ext cx="920283" cy="912677"/>
          </a:xfrm>
          <a:prstGeom prst="rect">
            <a:avLst/>
          </a:prstGeom>
        </p:spPr>
      </p:pic>
      <p:graphicFrame>
        <p:nvGraphicFramePr>
          <p:cNvPr id="20" name="Tabella 19">
            <a:extLst>
              <a:ext uri="{FF2B5EF4-FFF2-40B4-BE49-F238E27FC236}">
                <a16:creationId xmlns:a16="http://schemas.microsoft.com/office/drawing/2014/main" id="{6CB45575-F0D7-4DBB-8C71-7FEAAF6014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043819"/>
              </p:ext>
            </p:extLst>
          </p:nvPr>
        </p:nvGraphicFramePr>
        <p:xfrm>
          <a:off x="7289170" y="326663"/>
          <a:ext cx="4135422" cy="1767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35422">
                  <a:extLst>
                    <a:ext uri="{9D8B030D-6E8A-4147-A177-3AD203B41FA5}">
                      <a16:colId xmlns:a16="http://schemas.microsoft.com/office/drawing/2014/main" val="582844490"/>
                    </a:ext>
                  </a:extLst>
                </a:gridCol>
              </a:tblGrid>
              <a:tr h="795085">
                <a:tc>
                  <a:txBody>
                    <a:bodyPr/>
                    <a:lstStyle/>
                    <a:p>
                      <a:pPr algn="ctr"/>
                      <a:r>
                        <a:rPr lang="it-IT" sz="1300" b="1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DIPARTIMENTO DI SCIENZE MEDICHE, CHIRUGICHE E DELLA SALUTE</a:t>
                      </a:r>
                    </a:p>
                    <a:p>
                      <a:pPr algn="ctr"/>
                      <a:r>
                        <a:rPr lang="it-IT" sz="1300" b="1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Direttore: Prof. Luigi Murena</a:t>
                      </a:r>
                    </a:p>
                    <a:p>
                      <a:pPr algn="ctr"/>
                      <a:endParaRPr lang="it-IT" sz="1300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7950995"/>
                  </a:ext>
                </a:extLst>
              </a:tr>
              <a:tr h="795085">
                <a:tc>
                  <a:txBody>
                    <a:bodyPr/>
                    <a:lstStyle/>
                    <a:p>
                      <a:pPr algn="ctr"/>
                      <a:endParaRPr lang="it-IT" sz="1300" b="1" dirty="0">
                        <a:solidFill>
                          <a:schemeClr val="tx2"/>
                        </a:solidFill>
                      </a:endParaRPr>
                    </a:p>
                    <a:p>
                      <a:pPr algn="ctr"/>
                      <a:r>
                        <a:rPr lang="it-IT" sz="1300" b="1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CORSO DI LAUREA MAGISTRALE IN ODONTOIATRIA E PROTESI DENTARIA</a:t>
                      </a:r>
                    </a:p>
                    <a:p>
                      <a:pPr algn="ctr"/>
                      <a:r>
                        <a:rPr lang="it-IT" sz="1300" b="1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Coordinatrice: Prof.ssa Milena Cadenaro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65182519"/>
                  </a:ext>
                </a:extLst>
              </a:tr>
            </a:tbl>
          </a:graphicData>
        </a:graphic>
      </p:graphicFrame>
      <p:cxnSp>
        <p:nvCxnSpPr>
          <p:cNvPr id="21" name="Connettore 1 18">
            <a:extLst>
              <a:ext uri="{FF2B5EF4-FFF2-40B4-BE49-F238E27FC236}">
                <a16:creationId xmlns:a16="http://schemas.microsoft.com/office/drawing/2014/main" id="{6CB4F2AF-7936-4796-82EE-949DE2852D2F}"/>
              </a:ext>
            </a:extLst>
          </p:cNvPr>
          <p:cNvCxnSpPr>
            <a:cxnSpLocks/>
          </p:cNvCxnSpPr>
          <p:nvPr/>
        </p:nvCxnSpPr>
        <p:spPr>
          <a:xfrm>
            <a:off x="6413020" y="1251063"/>
            <a:ext cx="4910679" cy="17697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4C80E0C1-D64D-4488-8451-627BAA3D5263}"/>
              </a:ext>
            </a:extLst>
          </p:cNvPr>
          <p:cNvSpPr/>
          <p:nvPr/>
        </p:nvSpPr>
        <p:spPr>
          <a:xfrm>
            <a:off x="9342438" y="5086350"/>
            <a:ext cx="1800225" cy="14319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4099" name="Rettangolo 3">
            <a:extLst>
              <a:ext uri="{FF2B5EF4-FFF2-40B4-BE49-F238E27FC236}">
                <a16:creationId xmlns:a16="http://schemas.microsoft.com/office/drawing/2014/main" id="{919A560B-BD8B-457E-A875-82BAC21F03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91175" y="4221163"/>
            <a:ext cx="45720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800"/>
              <a:t>SPAZIO LIBERO PER TELECAMERA LEGGIO</a:t>
            </a:r>
          </a:p>
        </p:txBody>
      </p:sp>
      <p:pic>
        <p:nvPicPr>
          <p:cNvPr id="4100" name="Immagine 6">
            <a:extLst>
              <a:ext uri="{FF2B5EF4-FFF2-40B4-BE49-F238E27FC236}">
                <a16:creationId xmlns:a16="http://schemas.microsoft.com/office/drawing/2014/main" id="{2F0F0469-A379-4B24-9CF4-B14D5BF242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3450" y="4964113"/>
            <a:ext cx="1727200" cy="105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1" name="CasellaDiTesto 7">
            <a:extLst>
              <a:ext uri="{FF2B5EF4-FFF2-40B4-BE49-F238E27FC236}">
                <a16:creationId xmlns:a16="http://schemas.microsoft.com/office/drawing/2014/main" id="{FB442962-56BE-4E6E-96CA-999D4A26C8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863" y="188913"/>
            <a:ext cx="3889375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4000"/>
              <a:t>DALLA SECONDA SLIDE IN POI</a:t>
            </a:r>
          </a:p>
        </p:txBody>
      </p:sp>
      <p:pic>
        <p:nvPicPr>
          <p:cNvPr id="4102" name="Segnaposto contenuto 9">
            <a:extLst>
              <a:ext uri="{FF2B5EF4-FFF2-40B4-BE49-F238E27FC236}">
                <a16:creationId xmlns:a16="http://schemas.microsoft.com/office/drawing/2014/main" id="{18FAE859-64AE-4D63-9585-73481E582C0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409113" y="5157788"/>
            <a:ext cx="1666875" cy="1327150"/>
          </a:xfrm>
        </p:spPr>
      </p:pic>
    </p:spTree>
  </p:cSld>
  <p:clrMapOvr>
    <a:masterClrMapping/>
  </p:clrMapOvr>
  <p:transition spd="slow">
    <p:strips dir="r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834012BA-22B5-40AE-85E9-993DFB5FEF5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595438" y="3176588"/>
            <a:ext cx="9144000" cy="1143000"/>
          </a:xfrm>
        </p:spPr>
        <p:txBody>
          <a:bodyPr lIns="92075" tIns="46038" rIns="92075" bIns="46038" anchor="b"/>
          <a:lstStyle/>
          <a:p>
            <a:pPr eaLnBrk="1" hangingPunct="1">
              <a:defRPr/>
            </a:pPr>
            <a:r>
              <a:rPr lang="en-GB" sz="2800" b="1" dirty="0">
                <a:solidFill>
                  <a:srgbClr val="FB2C0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 </a:t>
            </a:r>
            <a:r>
              <a:rPr lang="en-GB" sz="2800" b="1" dirty="0" err="1">
                <a:solidFill>
                  <a:srgbClr val="FB2C0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caso</a:t>
            </a:r>
            <a:r>
              <a:rPr lang="en-GB" sz="2800" b="1" dirty="0">
                <a:solidFill>
                  <a:srgbClr val="FB2C0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di </a:t>
            </a:r>
            <a:r>
              <a:rPr lang="en-GB" sz="2800" b="1" dirty="0" err="1">
                <a:solidFill>
                  <a:srgbClr val="FB2C0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tesi</a:t>
            </a:r>
            <a:r>
              <a:rPr lang="en-GB" sz="2800" b="1" dirty="0">
                <a:solidFill>
                  <a:srgbClr val="FB2C0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in </a:t>
            </a:r>
            <a:r>
              <a:rPr lang="en-GB" sz="2800" b="1" dirty="0" err="1">
                <a:solidFill>
                  <a:srgbClr val="FB2C0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inglese</a:t>
            </a:r>
            <a:r>
              <a:rPr lang="en-GB" sz="2800" b="1" dirty="0">
                <a:solidFill>
                  <a:srgbClr val="FB2C0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</a:t>
            </a:r>
            <a:br>
              <a:rPr lang="en-GB" sz="6000" b="1" dirty="0">
                <a:solidFill>
                  <a:srgbClr val="FB2C0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n-GB" sz="6000" b="1" dirty="0">
                <a:solidFill>
                  <a:srgbClr val="FB2C0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TITOLO in INGLESE</a:t>
            </a:r>
            <a:br>
              <a:rPr lang="en-GB" sz="6000" b="1" dirty="0">
                <a:solidFill>
                  <a:srgbClr val="FB2C0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n-GB" sz="4800" b="1" dirty="0">
                <a:solidFill>
                  <a:srgbClr val="FB2C0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TITOLO in ITALIANO</a:t>
            </a:r>
          </a:p>
        </p:txBody>
      </p:sp>
      <p:sp>
        <p:nvSpPr>
          <p:cNvPr id="5123" name="Rectangle 5">
            <a:extLst>
              <a:ext uri="{FF2B5EF4-FFF2-40B4-BE49-F238E27FC236}">
                <a16:creationId xmlns:a16="http://schemas.microsoft.com/office/drawing/2014/main" id="{1BE8F4F8-88FC-487A-84A4-2921055BCB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6308725"/>
            <a:ext cx="9144000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kumimoji="1" lang="it-IT" altLang="it-IT" sz="1400" b="1"/>
              <a:t>ANNO ACCADEMICO 20xx-20xx</a:t>
            </a:r>
          </a:p>
        </p:txBody>
      </p:sp>
      <p:sp>
        <p:nvSpPr>
          <p:cNvPr id="5128" name="Text Box 9">
            <a:extLst>
              <a:ext uri="{FF2B5EF4-FFF2-40B4-BE49-F238E27FC236}">
                <a16:creationId xmlns:a16="http://schemas.microsoft.com/office/drawing/2014/main" id="{34969074-0EEF-4D71-A89B-CBEDF23553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6763" y="4652963"/>
            <a:ext cx="3313112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it-IT" sz="1800" b="1" i="1">
                <a:solidFill>
                  <a:srgbClr val="C00000"/>
                </a:solidFill>
              </a:rPr>
              <a:t>Laureando/a: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it-IT" sz="1800" b="1" i="1"/>
              <a:t>....................................</a:t>
            </a:r>
          </a:p>
        </p:txBody>
      </p:sp>
      <p:sp>
        <p:nvSpPr>
          <p:cNvPr id="23" name="Rectangle 10">
            <a:extLst>
              <a:ext uri="{FF2B5EF4-FFF2-40B4-BE49-F238E27FC236}">
                <a16:creationId xmlns:a16="http://schemas.microsoft.com/office/drawing/2014/main" id="{0E4CE2B5-67F5-4FBC-BEFB-9F6143AF12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2125" y="4581525"/>
            <a:ext cx="3492500" cy="134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l" eaLnBrk="1" hangingPunct="1">
              <a:lnSpc>
                <a:spcPct val="80000"/>
              </a:lnSpc>
              <a:defRPr/>
            </a:pPr>
            <a:r>
              <a:rPr lang="it-IT" altLang="it-IT" sz="1800" b="1" i="1" kern="0">
                <a:solidFill>
                  <a:srgbClr val="C00000"/>
                </a:solidFill>
              </a:rPr>
              <a:t>Relatore:</a:t>
            </a:r>
          </a:p>
          <a:p>
            <a:pPr algn="l" eaLnBrk="1" hangingPunct="1">
              <a:lnSpc>
                <a:spcPct val="80000"/>
              </a:lnSpc>
              <a:defRPr/>
            </a:pPr>
            <a:r>
              <a:rPr lang="it-IT" altLang="it-IT" sz="1800" kern="0"/>
              <a:t>Chiar.mo Prof.   …………..</a:t>
            </a:r>
          </a:p>
          <a:p>
            <a:pPr algn="l" eaLnBrk="1" hangingPunct="1">
              <a:lnSpc>
                <a:spcPct val="80000"/>
              </a:lnSpc>
              <a:defRPr/>
            </a:pPr>
            <a:r>
              <a:rPr lang="it-IT" altLang="it-IT" sz="1800" b="1" i="1" kern="0">
                <a:solidFill>
                  <a:srgbClr val="C00000"/>
                </a:solidFill>
              </a:rPr>
              <a:t>Correlatore:</a:t>
            </a:r>
          </a:p>
          <a:p>
            <a:pPr algn="l" eaLnBrk="1" hangingPunct="1">
              <a:lnSpc>
                <a:spcPct val="80000"/>
              </a:lnSpc>
              <a:defRPr/>
            </a:pPr>
            <a:r>
              <a:rPr lang="it-IT" altLang="it-IT" sz="1800" kern="0"/>
              <a:t>Dott.  …………..</a:t>
            </a:r>
            <a:endParaRPr lang="it-IT" altLang="it-IT" sz="1800" kern="0" dirty="0"/>
          </a:p>
        </p:txBody>
      </p:sp>
      <p:pic>
        <p:nvPicPr>
          <p:cNvPr id="19" name="Immagine 18" descr="Immagine che contiene Carattere, testo, logo, simbolo&#10;&#10;Il contenuto generato dall'IA potrebbe non essere corretto.">
            <a:extLst>
              <a:ext uri="{FF2B5EF4-FFF2-40B4-BE49-F238E27FC236}">
                <a16:creationId xmlns:a16="http://schemas.microsoft.com/office/drawing/2014/main" id="{B080E0B0-EA36-49A4-ACF8-389E0D33DC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544" y="366219"/>
            <a:ext cx="2994269" cy="1008071"/>
          </a:xfrm>
          <a:prstGeom prst="rect">
            <a:avLst/>
          </a:prstGeom>
        </p:spPr>
      </p:pic>
      <p:pic>
        <p:nvPicPr>
          <p:cNvPr id="22" name="Immagine 21" descr="Immagine che contiene arte, cerchio, Elementi grafici, Policromia&#10;&#10;Il contenuto generato dall'IA potrebbe non essere corretto.">
            <a:extLst>
              <a:ext uri="{FF2B5EF4-FFF2-40B4-BE49-F238E27FC236}">
                <a16:creationId xmlns:a16="http://schemas.microsoft.com/office/drawing/2014/main" id="{017B5B7A-CBC5-49FA-81AD-BC297266E8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562" y="1319294"/>
            <a:ext cx="1055770" cy="999312"/>
          </a:xfrm>
          <a:prstGeom prst="rect">
            <a:avLst/>
          </a:prstGeom>
        </p:spPr>
      </p:pic>
      <p:pic>
        <p:nvPicPr>
          <p:cNvPr id="24" name="Immagine 23" descr="Immagine che contiene simbolo, emblema, cerchio, Marchio&#10;&#10;Il contenuto generato dall'IA potrebbe non essere corretto.">
            <a:extLst>
              <a:ext uri="{FF2B5EF4-FFF2-40B4-BE49-F238E27FC236}">
                <a16:creationId xmlns:a16="http://schemas.microsoft.com/office/drawing/2014/main" id="{F3127F16-DE3C-4B1C-B961-768B6BAB56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9122" y="201272"/>
            <a:ext cx="920283" cy="912677"/>
          </a:xfrm>
          <a:prstGeom prst="rect">
            <a:avLst/>
          </a:prstGeom>
        </p:spPr>
      </p:pic>
      <p:graphicFrame>
        <p:nvGraphicFramePr>
          <p:cNvPr id="25" name="Tabella 24">
            <a:extLst>
              <a:ext uri="{FF2B5EF4-FFF2-40B4-BE49-F238E27FC236}">
                <a16:creationId xmlns:a16="http://schemas.microsoft.com/office/drawing/2014/main" id="{8A33D51A-2C39-4F01-8031-8E2A6A74C8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3374468"/>
              </p:ext>
            </p:extLst>
          </p:nvPr>
        </p:nvGraphicFramePr>
        <p:xfrm>
          <a:off x="7289170" y="326663"/>
          <a:ext cx="4135422" cy="1767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35422">
                  <a:extLst>
                    <a:ext uri="{9D8B030D-6E8A-4147-A177-3AD203B41FA5}">
                      <a16:colId xmlns:a16="http://schemas.microsoft.com/office/drawing/2014/main" val="582844490"/>
                    </a:ext>
                  </a:extLst>
                </a:gridCol>
              </a:tblGrid>
              <a:tr h="795085">
                <a:tc>
                  <a:txBody>
                    <a:bodyPr/>
                    <a:lstStyle/>
                    <a:p>
                      <a:pPr algn="ctr"/>
                      <a:r>
                        <a:rPr lang="it-IT" sz="1300" b="1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DIPARTIMENTO DI SCIENZE MEDICHE, CHIRUGICHE E DELLA SALUTE</a:t>
                      </a:r>
                    </a:p>
                    <a:p>
                      <a:pPr algn="ctr"/>
                      <a:r>
                        <a:rPr lang="it-IT" sz="1300" b="1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Direttore: Prof. Luigi Murena</a:t>
                      </a:r>
                    </a:p>
                    <a:p>
                      <a:pPr algn="ctr"/>
                      <a:endParaRPr lang="it-IT" sz="1300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7950995"/>
                  </a:ext>
                </a:extLst>
              </a:tr>
              <a:tr h="795085">
                <a:tc>
                  <a:txBody>
                    <a:bodyPr/>
                    <a:lstStyle/>
                    <a:p>
                      <a:pPr algn="ctr"/>
                      <a:endParaRPr lang="it-IT" sz="1300" b="1" dirty="0">
                        <a:solidFill>
                          <a:schemeClr val="tx2"/>
                        </a:solidFill>
                      </a:endParaRPr>
                    </a:p>
                    <a:p>
                      <a:pPr algn="ctr"/>
                      <a:r>
                        <a:rPr lang="it-IT" sz="1300" b="1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CORSO DI LAUREA MAGISTRALE IN ODONTOIATRIA E PROTESI DENTARIA</a:t>
                      </a:r>
                    </a:p>
                    <a:p>
                      <a:pPr algn="ctr"/>
                      <a:r>
                        <a:rPr lang="it-IT" sz="1300" b="1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Coordinatrice: Prof.ssa Milena Cadenaro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65182519"/>
                  </a:ext>
                </a:extLst>
              </a:tr>
            </a:tbl>
          </a:graphicData>
        </a:graphic>
      </p:graphicFrame>
      <p:cxnSp>
        <p:nvCxnSpPr>
          <p:cNvPr id="26" name="Connettore 1 18">
            <a:extLst>
              <a:ext uri="{FF2B5EF4-FFF2-40B4-BE49-F238E27FC236}">
                <a16:creationId xmlns:a16="http://schemas.microsoft.com/office/drawing/2014/main" id="{B7C132EC-08C5-4314-AA11-870A0CCE8F2B}"/>
              </a:ext>
            </a:extLst>
          </p:cNvPr>
          <p:cNvCxnSpPr>
            <a:cxnSpLocks/>
          </p:cNvCxnSpPr>
          <p:nvPr/>
        </p:nvCxnSpPr>
        <p:spPr>
          <a:xfrm>
            <a:off x="6413020" y="1251063"/>
            <a:ext cx="4910679" cy="17697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zoom/>
  </p:transition>
</p:sld>
</file>

<file path=ppt/theme/theme1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Unknown Document Type" ma:contentTypeID="0x010104" ma:contentTypeVersion="0" ma:contentTypeDescription="" ma:contentTypeScope="" ma:versionID="279c20c3caf3300dae6b438536eb8c56">
  <xsd:schema xmlns:xsd="http://www.w3.org/2001/XMLSchema" xmlns:p="http://schemas.microsoft.com/office/2006/metadata/properties" targetNamespace="http://schemas.microsoft.com/office/2006/metadata/properties" ma:root="true" ma:fieldsID="0d2e1ca116041f9e11471c52c4c9d60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Props1.xml><?xml version="1.0" encoding="utf-8"?>
<ds:datastoreItem xmlns:ds="http://schemas.openxmlformats.org/officeDocument/2006/customXml" ds:itemID="{43704739-53D5-4D16-BF2F-F34FD907EF4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28A7C2E-0666-42D1-A1CC-BC2CA8E2403D}">
  <ds:schemaRefs>
    <ds:schemaRef ds:uri="http://schemas.microsoft.com/office/2006/documentManagement/types"/>
    <ds:schemaRef ds:uri="http://schemas.microsoft.com/office/2006/metadata/properties"/>
    <ds:schemaRef ds:uri="http://purl.org/dc/terms/"/>
    <ds:schemaRef ds:uri="http://purl.org/dc/dcmitype/"/>
    <ds:schemaRef ds:uri="http://purl.org/dc/elements/1.1/"/>
    <ds:schemaRef ds:uri="http://schemas.openxmlformats.org/package/2006/metadata/core-properties"/>
    <ds:schemaRef ds:uri="http://www.w3.org/XML/1998/namespace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53096004-2A25-4179-B438-5174EC0AF4B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270</TotalTime>
  <Words>130</Words>
  <Application>Microsoft Office PowerPoint</Application>
  <PresentationFormat>Widescreen</PresentationFormat>
  <Paragraphs>28</Paragraphs>
  <Slides>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5" baseType="lpstr">
      <vt:lpstr>Arial</vt:lpstr>
      <vt:lpstr>Struttura predefinita</vt:lpstr>
      <vt:lpstr>TITOLO</vt:lpstr>
      <vt:lpstr>Presentazione standard di PowerPoint</vt:lpstr>
      <vt:lpstr>In caso di tesi in inglese: TITOLO in INGLESE TITOLO in ITALIANO</vt:lpstr>
    </vt:vector>
  </TitlesOfParts>
  <Company>Facoltà di Medicina e Chirurgia - Trieste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UNIVERSITA’ DEGLI STUDI DI TRIESTE FACOLTA’ DI MEDICINA E CHIRURGIA  CATTEDRA E SCUOLA DI SPECIALIZZAZIONE IN CHIRURGIA PLASTICA E RICOSTRUTTIVA  DIRETTORE:  Prof. M. Pascone  TESI DI LAUREA IN CHIRURGIA PLASTICA</dc:title>
  <dc:creator>Servizi Tecnici della Presidenza</dc:creator>
  <cp:lastModifiedBy>SANTOPIETRO STEFANO</cp:lastModifiedBy>
  <cp:revision>81</cp:revision>
  <dcterms:created xsi:type="dcterms:W3CDTF">2002-10-23T07:26:03Z</dcterms:created>
  <dcterms:modified xsi:type="dcterms:W3CDTF">2026-07-15T11:15:33Z</dcterms:modified>
</cp:coreProperties>
</file>