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618" userDrawn="1">
          <p15:clr>
            <a:srgbClr val="A4A3A4"/>
          </p15:clr>
        </p15:guide>
        <p15:guide id="6" orient="horz" pos="286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31" y="72"/>
      </p:cViewPr>
      <p:guideLst>
        <p:guide orient="horz" pos="2160"/>
        <p:guide pos="3840"/>
        <p:guide pos="347"/>
        <p:guide pos="7287"/>
        <p:guide orient="horz" pos="618"/>
        <p:guide orient="horz" pos="2863"/>
        <p:guide orient="horz" pos="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nco - no log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366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orient="horz" pos="640">
          <p15:clr>
            <a:srgbClr val="FBAE40"/>
          </p15:clr>
        </p15:guide>
        <p15:guide id="3" pos="7287">
          <p15:clr>
            <a:srgbClr val="FBAE40"/>
          </p15:clr>
        </p15:guide>
        <p15:guide id="4" pos="3840">
          <p15:clr>
            <a:srgbClr val="FBAE40"/>
          </p15:clr>
        </p15:guide>
        <p15:guide id="5" pos="3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nco, no loghi +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8F9D3154-C2D0-4E3F-9F4A-A111950B0885}"/>
              </a:ext>
            </a:extLst>
          </p:cNvPr>
          <p:cNvSpPr/>
          <p:nvPr userDrawn="1"/>
        </p:nvSpPr>
        <p:spPr>
          <a:xfrm>
            <a:off x="0" y="6177064"/>
            <a:ext cx="12192000" cy="680936"/>
          </a:xfrm>
          <a:prstGeom prst="rect">
            <a:avLst/>
          </a:prstGeom>
          <a:solidFill>
            <a:srgbClr val="19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A974D1E1-9974-468F-A072-1A3015AFF7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6119" y="6396664"/>
            <a:ext cx="5712094" cy="26156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3620478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nco e banner + loghi ne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FFD6DA8-DC88-4DC0-9399-54BE127D6838}"/>
              </a:ext>
            </a:extLst>
          </p:cNvPr>
          <p:cNvSpPr/>
          <p:nvPr userDrawn="1"/>
        </p:nvSpPr>
        <p:spPr>
          <a:xfrm>
            <a:off x="0" y="6177064"/>
            <a:ext cx="12192000" cy="680936"/>
          </a:xfrm>
          <a:prstGeom prst="rect">
            <a:avLst/>
          </a:prstGeom>
          <a:solidFill>
            <a:srgbClr val="19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D144FA1-3E2B-46B9-9757-BD71B0A15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17" y="6372752"/>
            <a:ext cx="3394952" cy="30493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8E1F7AC-A1BE-4AA4-B27E-5DD88E1E11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439" y="6395852"/>
            <a:ext cx="795540" cy="288635"/>
          </a:xfrm>
          <a:prstGeom prst="rect">
            <a:avLst/>
          </a:prstGeom>
        </p:spPr>
      </p:pic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29F76F74-C651-456A-A086-8C7B018D35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6119" y="6396664"/>
            <a:ext cx="5712094" cy="26156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349318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593B54A2-F221-4B45-82CF-80257B49178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5938" y="1224549"/>
            <a:ext cx="5360755" cy="427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immagine 2">
            <a:extLst>
              <a:ext uri="{FF2B5EF4-FFF2-40B4-BE49-F238E27FC236}">
                <a16:creationId xmlns:a16="http://schemas.microsoft.com/office/drawing/2014/main" id="{9B9B1074-CF38-4618-B24D-91727FDFF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5309" y="1224550"/>
            <a:ext cx="5120539" cy="4277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A80DDCA8-3CB5-408C-9D8B-0D4D9D4DD2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65126"/>
            <a:ext cx="10919910" cy="649636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2C6F2A5-E119-42E9-A306-4F987322D64C}"/>
              </a:ext>
            </a:extLst>
          </p:cNvPr>
          <p:cNvCxnSpPr>
            <a:cxnSpLocks/>
          </p:cNvCxnSpPr>
          <p:nvPr userDrawn="1"/>
        </p:nvCxnSpPr>
        <p:spPr>
          <a:xfrm>
            <a:off x="374650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DFC6C48F-75E7-4C84-97CD-A1E36E9D6AB6}"/>
              </a:ext>
            </a:extLst>
          </p:cNvPr>
          <p:cNvSpPr/>
          <p:nvPr userDrawn="1"/>
        </p:nvSpPr>
        <p:spPr>
          <a:xfrm>
            <a:off x="0" y="6177064"/>
            <a:ext cx="12192000" cy="680936"/>
          </a:xfrm>
          <a:prstGeom prst="rect">
            <a:avLst/>
          </a:prstGeom>
          <a:solidFill>
            <a:srgbClr val="19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/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E6CB083C-4D3D-4B69-B2AF-4910CED4A8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6119" y="6396664"/>
            <a:ext cx="5712094" cy="26156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Titolo della presentazione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E60CB58E-30BA-4606-8B91-D68218F2B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17" y="6372752"/>
            <a:ext cx="3394952" cy="30493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FA2F2BD0-176B-4155-AA2F-941A4657C8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439" y="6395852"/>
            <a:ext cx="795540" cy="28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6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F3E6245E-E88A-4EAA-8E49-F545EE7D6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9" y="1204366"/>
            <a:ext cx="10952972" cy="4641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45DCE03F-2F55-48D3-AA79-C187174D4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365126"/>
            <a:ext cx="10952972" cy="649636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AAF67C67-C10C-463E-8236-5C8594DA7407}"/>
              </a:ext>
            </a:extLst>
          </p:cNvPr>
          <p:cNvCxnSpPr>
            <a:cxnSpLocks/>
          </p:cNvCxnSpPr>
          <p:nvPr userDrawn="1"/>
        </p:nvCxnSpPr>
        <p:spPr>
          <a:xfrm>
            <a:off x="374650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43DB5CDB-AB5B-4D33-B8FD-3E802159A1BC}"/>
              </a:ext>
            </a:extLst>
          </p:cNvPr>
          <p:cNvSpPr/>
          <p:nvPr userDrawn="1"/>
        </p:nvSpPr>
        <p:spPr>
          <a:xfrm>
            <a:off x="0" y="6177064"/>
            <a:ext cx="12192000" cy="680936"/>
          </a:xfrm>
          <a:prstGeom prst="rect">
            <a:avLst/>
          </a:prstGeom>
          <a:solidFill>
            <a:srgbClr val="19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/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6E8A3C44-BB3E-497A-A37F-A714D9FE372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76119" y="6396664"/>
            <a:ext cx="5712094" cy="26156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Titolo della presentazione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3951A14C-0331-4EEA-ACBB-72D5589FA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17" y="6372752"/>
            <a:ext cx="3394952" cy="30493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F3E677C0-83E5-4BEF-BBB6-11D6254C6B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439" y="6395852"/>
            <a:ext cx="795540" cy="28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20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itolo 2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59961087-6848-4750-B810-03EB798E0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706137"/>
            <a:ext cx="11001611" cy="4169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26243A74-941D-48E0-854D-3387DBFFA0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65126"/>
            <a:ext cx="11001612" cy="649636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9FB07801-1E27-4E07-9A46-562B1047E0A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5938" y="1249702"/>
            <a:ext cx="11001611" cy="322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27B4D10-410B-4F58-A6B7-971F8430A3B0}"/>
              </a:ext>
            </a:extLst>
          </p:cNvPr>
          <p:cNvCxnSpPr>
            <a:cxnSpLocks/>
          </p:cNvCxnSpPr>
          <p:nvPr userDrawn="1"/>
        </p:nvCxnSpPr>
        <p:spPr>
          <a:xfrm>
            <a:off x="374650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B5EAD397-3D81-4F08-9CFE-967A2283C918}"/>
              </a:ext>
            </a:extLst>
          </p:cNvPr>
          <p:cNvSpPr/>
          <p:nvPr userDrawn="1"/>
        </p:nvSpPr>
        <p:spPr>
          <a:xfrm>
            <a:off x="0" y="6177064"/>
            <a:ext cx="12192000" cy="680936"/>
          </a:xfrm>
          <a:prstGeom prst="rect">
            <a:avLst/>
          </a:prstGeom>
          <a:solidFill>
            <a:srgbClr val="19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/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DCEB9965-D4E7-42DE-A6E5-2BCFE3AF878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76119" y="6396664"/>
            <a:ext cx="5712094" cy="26156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Titolo della presentazione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1451D5B0-2897-4391-94BE-40121D2D0D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17" y="6372752"/>
            <a:ext cx="3394952" cy="30493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12137137-1618-4D26-AA56-2242516B03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439" y="6395852"/>
            <a:ext cx="795540" cy="28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35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indi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8AFF24AE-A070-4CC2-9846-48E3F38F2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0982215" cy="680936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45014D8C-3876-4351-8901-5C3C42446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768545"/>
            <a:ext cx="10982215" cy="4126417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894143CC-8AC9-48CA-809B-C1BCB0F37B3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15938" y="1279420"/>
            <a:ext cx="10982214" cy="322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Indice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1A1B5C1-58CB-43E8-BE54-7C9ABBB71978}"/>
              </a:ext>
            </a:extLst>
          </p:cNvPr>
          <p:cNvCxnSpPr>
            <a:cxnSpLocks/>
          </p:cNvCxnSpPr>
          <p:nvPr userDrawn="1"/>
        </p:nvCxnSpPr>
        <p:spPr>
          <a:xfrm>
            <a:off x="374650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A7FD80EF-206B-4E47-A636-652387FC8FCA}"/>
              </a:ext>
            </a:extLst>
          </p:cNvPr>
          <p:cNvSpPr/>
          <p:nvPr userDrawn="1"/>
        </p:nvSpPr>
        <p:spPr>
          <a:xfrm>
            <a:off x="0" y="6177064"/>
            <a:ext cx="12192000" cy="680936"/>
          </a:xfrm>
          <a:prstGeom prst="rect">
            <a:avLst/>
          </a:prstGeom>
          <a:solidFill>
            <a:srgbClr val="19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/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3A30D791-4290-4722-B99E-7BF521817E0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76119" y="6396664"/>
            <a:ext cx="5712094" cy="26156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Titolo della presentazione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13B86150-4EC0-464C-B4C9-8D0DE7EC7E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17" y="6372752"/>
            <a:ext cx="3394952" cy="30493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99597FC3-1621-4032-9333-7AC7B8FB82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439" y="6395852"/>
            <a:ext cx="795540" cy="28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 bianco, no log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9B9BAC2F-6CDC-4243-A289-1E6D421EA5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099" y="985340"/>
            <a:ext cx="11058906" cy="1145904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Testo conclusione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23AD1A75-0A7E-49C8-87F6-123E73EBFD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3099" y="2223318"/>
            <a:ext cx="11058906" cy="6850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Eventuale sottotitolo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FFCEF80A-1E19-44C2-B24A-536900D0E44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3101" y="3539325"/>
            <a:ext cx="11058905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Nome e Cognome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02D8D37A-E344-4843-8D3D-E0705FD9948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23099" y="3898331"/>
            <a:ext cx="11058906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Altro eventuale testo (struttura, dipartimento, azienda, etc.)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69BAD99B-4B7C-4712-92B8-A4680023731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23101" y="5673335"/>
            <a:ext cx="11072269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www.sito.it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CA243F88-DDC0-49C4-A5F8-24F5161B056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23101" y="5292027"/>
            <a:ext cx="11072269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nome.cognome@email.it</a:t>
            </a:r>
          </a:p>
        </p:txBody>
      </p:sp>
    </p:spTree>
    <p:extLst>
      <p:ext uri="{BB962C8B-B14F-4D97-AF65-F5344CB8AC3E}">
        <p14:creationId xmlns:p14="http://schemas.microsoft.com/office/powerpoint/2010/main" val="205135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 rosso, no log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E0F15A5-F512-4A92-AA64-E2EAE6CC1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08B05B7-ECB0-4918-B9B3-30C741E28D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004797"/>
            <a:ext cx="11116920" cy="1145904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Testo conclusione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3A02EE4C-AAF5-4801-BB32-E52881DA0B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242775"/>
            <a:ext cx="11116920" cy="6850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Eventuale sottotitolo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16A201C3-38D7-4538-9A25-F5D35409F0D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5938" y="3558782"/>
            <a:ext cx="11116921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Nome e Cognome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4C2DC77B-46D8-47BD-ABE7-4E7BF33B3A9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15938" y="3917788"/>
            <a:ext cx="1111692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Altro eventuale testo (struttura, dipartimento, azienda, etc.)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8B235E95-0D9D-4853-B9C9-444F2D3CBB3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27088" y="5692792"/>
            <a:ext cx="11116921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www.sito.it</a:t>
            </a: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BC40316A-2DBC-4BC1-97E5-1216B5CDB34B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27088" y="5311484"/>
            <a:ext cx="11116921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nome.cognome@email.it</a:t>
            </a:r>
          </a:p>
        </p:txBody>
      </p:sp>
    </p:spTree>
    <p:extLst>
      <p:ext uri="{BB962C8B-B14F-4D97-AF65-F5344CB8AC3E}">
        <p14:creationId xmlns:p14="http://schemas.microsoft.com/office/powerpoint/2010/main" val="643176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 rosso + log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E0F15A5-F512-4A92-AA64-E2EAE6CC1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842EAD9-AFF7-4AB9-90BE-9EF192653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48"/>
            <a:ext cx="3684448" cy="107463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0E2815A-BBD6-4888-BE50-60D8DF97C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026" y="539661"/>
            <a:ext cx="1387359" cy="503356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08B05B7-ECB0-4918-B9B3-30C741E28D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393903"/>
            <a:ext cx="11128070" cy="1145904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Testo conclusione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3A02EE4C-AAF5-4801-BB32-E52881DA0B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631881"/>
            <a:ext cx="11128070" cy="6850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Eventuale sottotitolo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16A201C3-38D7-4538-9A25-F5D35409F0D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5939" y="3947888"/>
            <a:ext cx="1112807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Nome e Cognome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4C2DC77B-46D8-47BD-ABE7-4E7BF33B3A9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15938" y="4306894"/>
            <a:ext cx="1112807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Altro eventuale testo (struttura, dipartimento, azienda, etc.)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8B235E95-0D9D-4853-B9C9-444F2D3CBB3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15938" y="6081898"/>
            <a:ext cx="11141438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www.sito.it</a:t>
            </a: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BC40316A-2DBC-4BC1-97E5-1216B5CDB34B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5938" y="5700590"/>
            <a:ext cx="11141438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nome.cognome@email.it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67D7F5-A2E9-434E-BCC7-D8DDC0FAD7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64" y="536171"/>
            <a:ext cx="477784" cy="47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12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ond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9D39A5D-513D-4727-B633-60A5FD6C1D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02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ondo bianco + footer blu con log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9D39A5D-513D-4727-B633-60A5FD6C1D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8CC5619-9204-47CE-99DF-E47EDA5D31D1}"/>
              </a:ext>
            </a:extLst>
          </p:cNvPr>
          <p:cNvSpPr/>
          <p:nvPr userDrawn="1"/>
        </p:nvSpPr>
        <p:spPr>
          <a:xfrm>
            <a:off x="0" y="6177064"/>
            <a:ext cx="12192000" cy="680936"/>
          </a:xfrm>
          <a:prstGeom prst="rect">
            <a:avLst/>
          </a:prstGeom>
          <a:solidFill>
            <a:srgbClr val="19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F3797D8C-45DA-4E9C-8B80-86AFB82F9AE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6119" y="6396664"/>
            <a:ext cx="5712094" cy="26156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Titolo della presentazione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A93F1E1-55DC-44D2-BB2D-851A2BC37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17" y="6372752"/>
            <a:ext cx="3394952" cy="3049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1458893-5EA4-4919-971F-A783E1B052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439" y="6395852"/>
            <a:ext cx="795540" cy="28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7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ondo bianco + footer blu, no log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9D39A5D-513D-4727-B633-60A5FD6C1D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8CC5619-9204-47CE-99DF-E47EDA5D31D1}"/>
              </a:ext>
            </a:extLst>
          </p:cNvPr>
          <p:cNvSpPr/>
          <p:nvPr userDrawn="1"/>
        </p:nvSpPr>
        <p:spPr>
          <a:xfrm>
            <a:off x="0" y="6177064"/>
            <a:ext cx="12192000" cy="680936"/>
          </a:xfrm>
          <a:prstGeom prst="rect">
            <a:avLst/>
          </a:prstGeom>
          <a:solidFill>
            <a:srgbClr val="19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F3797D8C-45DA-4E9C-8B80-86AFB82F9AE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6119" y="6396664"/>
            <a:ext cx="5712094" cy="26156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83758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 - no log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E0F15A5-F512-4A92-AA64-E2EAE6CC1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rosso + log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E0F15A5-F512-4A92-AA64-E2EAE6CC1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DC4BBBD9-322F-4060-AA82-C6D7114135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7872"/>
            <a:ext cx="11118343" cy="1383179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TITOLO DEL </a:t>
            </a:r>
            <a:br>
              <a:rPr lang="it-IT" dirty="0"/>
            </a:br>
            <a:r>
              <a:rPr lang="it-IT" dirty="0"/>
              <a:t>CAPITOLO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ABDF207F-7835-4D8A-9A25-FC4B30F81B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048085"/>
            <a:ext cx="1111834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BEE027B-827D-4446-BDD1-045CDB46A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48"/>
            <a:ext cx="3684448" cy="107463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840B002-D1BA-4A1C-AF31-6EF2ABCB87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026" y="539661"/>
            <a:ext cx="1387359" cy="50335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5D347D7-BA35-4C85-A02C-87C84A9944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64" y="536171"/>
            <a:ext cx="477784" cy="47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743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rosso - no log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E0F15A5-F512-4A92-AA64-E2EAE6CC1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DC4BBBD9-322F-4060-AA82-C6D7114135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7872"/>
            <a:ext cx="11079432" cy="1383179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TITOLO DEL </a:t>
            </a:r>
            <a:br>
              <a:rPr lang="it-IT" dirty="0"/>
            </a:br>
            <a:r>
              <a:rPr lang="it-IT" dirty="0"/>
              <a:t>CAPITOLO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ABDF207F-7835-4D8A-9A25-FC4B30F81B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048085"/>
            <a:ext cx="1107943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2421846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bianco + log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">
            <a:extLst>
              <a:ext uri="{FF2B5EF4-FFF2-40B4-BE49-F238E27FC236}">
                <a16:creationId xmlns:a16="http://schemas.microsoft.com/office/drawing/2014/main" id="{F36EECE3-28C5-44D6-92DA-77174F4D7B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743" y="2497872"/>
            <a:ext cx="11040369" cy="1383179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TITOLO DEL </a:t>
            </a:r>
            <a:br>
              <a:rPr lang="it-IT" dirty="0"/>
            </a:br>
            <a:r>
              <a:rPr lang="it-IT" dirty="0"/>
              <a:t>CAPITOLO</a:t>
            </a:r>
          </a:p>
        </p:txBody>
      </p:sp>
      <p:sp>
        <p:nvSpPr>
          <p:cNvPr id="19" name="Sottotitolo 2">
            <a:extLst>
              <a:ext uri="{FF2B5EF4-FFF2-40B4-BE49-F238E27FC236}">
                <a16:creationId xmlns:a16="http://schemas.microsoft.com/office/drawing/2014/main" id="{850E7A2E-B3FD-4AEA-8674-2835A6EB58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743" y="4048085"/>
            <a:ext cx="1104036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2E7BA5E-9E21-4C64-B1EA-726ED7ECC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" y="512763"/>
            <a:ext cx="2861615" cy="49753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BB8A48D-F882-4FFD-9A5B-AC81ED5EB1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04" y="403893"/>
            <a:ext cx="1765003" cy="8023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BF14B1B-2FC1-44FF-9B44-1E9D81628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32"/>
          <a:stretch/>
        </p:blipFill>
        <p:spPr>
          <a:xfrm>
            <a:off x="5826611" y="512763"/>
            <a:ext cx="597146" cy="53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809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bianco - no log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">
            <a:extLst>
              <a:ext uri="{FF2B5EF4-FFF2-40B4-BE49-F238E27FC236}">
                <a16:creationId xmlns:a16="http://schemas.microsoft.com/office/drawing/2014/main" id="{F36EECE3-28C5-44D6-92DA-77174F4D7B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741" y="2497872"/>
            <a:ext cx="11040372" cy="1383179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TITOLO DEL </a:t>
            </a:r>
            <a:br>
              <a:rPr lang="it-IT" dirty="0"/>
            </a:br>
            <a:r>
              <a:rPr lang="it-IT" dirty="0"/>
              <a:t>CAPITOLO</a:t>
            </a:r>
          </a:p>
        </p:txBody>
      </p:sp>
      <p:sp>
        <p:nvSpPr>
          <p:cNvPr id="19" name="Sottotitolo 2">
            <a:extLst>
              <a:ext uri="{FF2B5EF4-FFF2-40B4-BE49-F238E27FC236}">
                <a16:creationId xmlns:a16="http://schemas.microsoft.com/office/drawing/2014/main" id="{850E7A2E-B3FD-4AEA-8674-2835A6EB58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741" y="4048085"/>
            <a:ext cx="1104037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35192695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6F9C3A7-25AD-4009-A4E1-8D6D28D8AEF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6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8" r:id="rId3"/>
    <p:sldLayoutId id="2147483669" r:id="rId4"/>
    <p:sldLayoutId id="2147483649" r:id="rId5"/>
    <p:sldLayoutId id="2147483661" r:id="rId6"/>
    <p:sldLayoutId id="2147483665" r:id="rId7"/>
    <p:sldLayoutId id="2147483650" r:id="rId8"/>
    <p:sldLayoutId id="2147483664" r:id="rId9"/>
    <p:sldLayoutId id="214748366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63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89D644B-93D1-43A0-A463-AA8E15B85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469A058-E33A-4D4E-8B83-B148988E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48"/>
            <a:ext cx="3684448" cy="107463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3F310E2-A0D7-4423-8DD3-BD5F5A653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64" y="536171"/>
            <a:ext cx="477784" cy="47413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2100741-7E43-46D7-965F-8D5E3ED03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026" y="539661"/>
            <a:ext cx="1387359" cy="50335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0823DCB-9E4D-499B-939F-46B51C346101}"/>
              </a:ext>
            </a:extLst>
          </p:cNvPr>
          <p:cNvSpPr txBox="1"/>
          <p:nvPr/>
        </p:nvSpPr>
        <p:spPr>
          <a:xfrm>
            <a:off x="3864313" y="1460528"/>
            <a:ext cx="4463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Corso di Laurea in ASSISTENZA SANITARIA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940791-27AB-4BE9-B5E2-31451216B209}"/>
              </a:ext>
            </a:extLst>
          </p:cNvPr>
          <p:cNvSpPr txBox="1"/>
          <p:nvPr/>
        </p:nvSpPr>
        <p:spPr>
          <a:xfrm>
            <a:off x="4681436" y="1799082"/>
            <a:ext cx="3032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COORDINATORE: Prof. F. Barbone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31B0CE3-C6DF-48E0-BED5-0B5574476D6A}"/>
              </a:ext>
            </a:extLst>
          </p:cNvPr>
          <p:cNvSpPr txBox="1"/>
          <p:nvPr/>
        </p:nvSpPr>
        <p:spPr>
          <a:xfrm>
            <a:off x="5043589" y="3102156"/>
            <a:ext cx="230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TITOLO</a:t>
            </a:r>
            <a:endParaRPr lang="it-IT" sz="4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AF616E8-AC3E-4F89-A07B-DE199DF01149}"/>
              </a:ext>
            </a:extLst>
          </p:cNvPr>
          <p:cNvSpPr txBox="1"/>
          <p:nvPr/>
        </p:nvSpPr>
        <p:spPr>
          <a:xfrm>
            <a:off x="4579700" y="6077577"/>
            <a:ext cx="3032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ACCADEMICO 20XX-20XX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7B0E0F9-B594-4D2A-B8C9-33EF077F8CAF}"/>
              </a:ext>
            </a:extLst>
          </p:cNvPr>
          <p:cNvSpPr txBox="1"/>
          <p:nvPr/>
        </p:nvSpPr>
        <p:spPr>
          <a:xfrm>
            <a:off x="482769" y="4167712"/>
            <a:ext cx="3032598" cy="83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Laureando/a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……………….....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547E717-4D3F-4EE6-813C-13931BDFCF2A}"/>
              </a:ext>
            </a:extLst>
          </p:cNvPr>
          <p:cNvSpPr txBox="1"/>
          <p:nvPr/>
        </p:nvSpPr>
        <p:spPr>
          <a:xfrm>
            <a:off x="8066156" y="4167712"/>
            <a:ext cx="3132306" cy="83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Relatore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Chiar.mo Prof……………….....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6169D54-6AC8-4468-84A8-8E3CE4DA9875}"/>
              </a:ext>
            </a:extLst>
          </p:cNvPr>
          <p:cNvSpPr txBox="1"/>
          <p:nvPr/>
        </p:nvSpPr>
        <p:spPr>
          <a:xfrm>
            <a:off x="8075884" y="4975969"/>
            <a:ext cx="3132306" cy="83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Correlatore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Dott……………….....................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82838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37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2479B95-FBC6-436B-AC34-79BCFB02F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621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c0a954fe-72c8-4592-b902-e80c8f32d362">
      <UserInfo>
        <DisplayName/>
        <AccountId xsi:nil="true"/>
        <AccountType/>
      </UserInfo>
    </Owner>
    <Math_Settings xmlns="c0a954fe-72c8-4592-b902-e80c8f32d362" xsi:nil="true"/>
    <_activity xmlns="c0a954fe-72c8-4592-b902-e80c8f32d362" xsi:nil="true"/>
    <TeamsChannelId xmlns="c0a954fe-72c8-4592-b902-e80c8f32d362" xsi:nil="true"/>
    <NotebookType xmlns="c0a954fe-72c8-4592-b902-e80c8f32d362" xsi:nil="true"/>
    <FolderType xmlns="c0a954fe-72c8-4592-b902-e80c8f32d362" xsi:nil="true"/>
    <AppVersion xmlns="c0a954fe-72c8-4592-b902-e80c8f32d362" xsi:nil="true"/>
    <Invited_Teachers xmlns="c0a954fe-72c8-4592-b902-e80c8f32d362" xsi:nil="true"/>
    <IsNotebookLocked xmlns="c0a954fe-72c8-4592-b902-e80c8f32d362" xsi:nil="true"/>
    <Teachers xmlns="c0a954fe-72c8-4592-b902-e80c8f32d362">
      <UserInfo>
        <DisplayName/>
        <AccountId xsi:nil="true"/>
        <AccountType/>
      </UserInfo>
    </Teachers>
    <Students xmlns="c0a954fe-72c8-4592-b902-e80c8f32d362">
      <UserInfo>
        <DisplayName/>
        <AccountId xsi:nil="true"/>
        <AccountType/>
      </UserInfo>
    </Students>
    <Student_Groups xmlns="c0a954fe-72c8-4592-b902-e80c8f32d362">
      <UserInfo>
        <DisplayName/>
        <AccountId xsi:nil="true"/>
        <AccountType/>
      </UserInfo>
    </Student_Groups>
    <Teams_Channel_Section_Location xmlns="c0a954fe-72c8-4592-b902-e80c8f32d362" xsi:nil="true"/>
    <CultureName xmlns="c0a954fe-72c8-4592-b902-e80c8f32d362" xsi:nil="true"/>
    <Distribution_Groups xmlns="c0a954fe-72c8-4592-b902-e80c8f32d362" xsi:nil="true"/>
    <Self_Registration_Enabled xmlns="c0a954fe-72c8-4592-b902-e80c8f32d362" xsi:nil="true"/>
    <Has_Teacher_Only_SectionGroup xmlns="c0a954fe-72c8-4592-b902-e80c8f32d362" xsi:nil="true"/>
    <Is_Collaboration_Space_Locked xmlns="c0a954fe-72c8-4592-b902-e80c8f32d362" xsi:nil="true"/>
    <LMS_Mappings xmlns="c0a954fe-72c8-4592-b902-e80c8f32d362" xsi:nil="true"/>
    <Invited_Students xmlns="c0a954fe-72c8-4592-b902-e80c8f32d362" xsi:nil="true"/>
    <Templates xmlns="c0a954fe-72c8-4592-b902-e80c8f32d362" xsi:nil="true"/>
    <DefaultSectionNames xmlns="c0a954fe-72c8-4592-b902-e80c8f32d36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5F233D226DCA04D85FA15AF1071AECF" ma:contentTypeVersion="37" ma:contentTypeDescription="Creare un nuovo documento." ma:contentTypeScope="" ma:versionID="2a0a29aa40cc5254e658ef6fd26e27d6">
  <xsd:schema xmlns:xsd="http://www.w3.org/2001/XMLSchema" xmlns:xs="http://www.w3.org/2001/XMLSchema" xmlns:p="http://schemas.microsoft.com/office/2006/metadata/properties" xmlns:ns3="9df33919-a593-4103-9f5d-2cc2cb99e8c1" xmlns:ns4="c0a954fe-72c8-4592-b902-e80c8f32d362" targetNamespace="http://schemas.microsoft.com/office/2006/metadata/properties" ma:root="true" ma:fieldsID="755d70af7ad20420dede8aba7226f760" ns3:_="" ns4:_="">
    <xsd:import namespace="9df33919-a593-4103-9f5d-2cc2cb99e8c1"/>
    <xsd:import namespace="c0a954fe-72c8-4592-b902-e80c8f32d36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Location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33919-a593-4103-9f5d-2cc2cb99e8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954fe-72c8-4592-b902-e80c8f32d3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5" nillable="true" ma:displayName="Is Collaboration Space Locked" ma:internalName="Is_Collaboration_Space_Locked">
      <xsd:simpleType>
        <xsd:restriction base="dms:Boolean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Teams_Channel_Section_Location" ma:index="37" nillable="true" ma:displayName="Teams Channel Section Location" ma:internalName="Teams_Channel_Section_Location">
      <xsd:simpleType>
        <xsd:restriction base="dms:Text"/>
      </xsd:simpleType>
    </xsd:element>
    <xsd:element name="MediaServiceDateTaken" ma:index="3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40" nillable="true" ma:displayName="_activity" ma:hidden="true" ma:internalName="_activity">
      <xsd:simpleType>
        <xsd:restriction base="dms:Note"/>
      </xsd:simpleType>
    </xsd:element>
    <xsd:element name="MediaServiceObjectDetectorVersions" ma:index="4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2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4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85FC49-B0A9-47C2-BBB2-82E1BC624E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FC01C6-1DCE-45D5-8E21-E9A43512D2A2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9df33919-a593-4103-9f5d-2cc2cb99e8c1"/>
    <ds:schemaRef ds:uri="http://purl.org/dc/elements/1.1/"/>
    <ds:schemaRef ds:uri="http://schemas.microsoft.com/office/2006/documentManagement/types"/>
    <ds:schemaRef ds:uri="c0a954fe-72c8-4592-b902-e80c8f32d36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55E8B78-C428-4580-BF0F-CBAF0727BD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f33919-a593-4103-9f5d-2cc2cb99e8c1"/>
    <ds:schemaRef ds:uri="c0a954fe-72c8-4592-b902-e80c8f32d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33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FARONE GRAZIELLA ERIKA</dc:creator>
  <cp:lastModifiedBy>DE CARLO LUISA</cp:lastModifiedBy>
  <cp:revision>12</cp:revision>
  <dcterms:created xsi:type="dcterms:W3CDTF">2024-10-21T13:26:12Z</dcterms:created>
  <dcterms:modified xsi:type="dcterms:W3CDTF">2024-11-12T09:36:46Z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0x01010025F233D226DCA04D85FA15AF1071AECF</vt:lpwstr>
  </property>
</Properties>
</file>