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91" d="100"/>
          <a:sy n="91" d="100"/>
        </p:scale>
        <p:origin x="781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CCB03-6F35-4073-9A58-CC15721A736C}" type="datetimeFigureOut">
              <a:rPr lang="it-IT" smtClean="0"/>
              <a:t>20/09/2023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60BB0-EA57-41EA-B386-C78C3847A5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485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21CC47-92CF-4FF2-9ABF-DC00962A4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590193-8DF5-49FE-8368-956494279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F47232-14DB-4DC0-A6A6-B50265E4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784B-41BD-467A-B115-052F219FBECE}" type="datetime1">
              <a:rPr lang="it-IT" smtClean="0"/>
              <a:t>20/09/2023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08BA6A-233A-4097-946C-E617C696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Palese A. (2021)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C01AE6-6D72-43EB-8D9B-C502607F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F1AF-D67C-4D5D-8696-8E41363A2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97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9ED95D-C283-4933-ADC5-2930389EB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564F80-0DA5-4E7F-83C0-F01D35F67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5EC7F6-207D-46DD-8D02-12989AE2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BF75-EF6E-4BFC-A1F8-12EA7AD61256}" type="datetime1">
              <a:rPr lang="it-IT" smtClean="0"/>
              <a:t>20/09/2023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6E3C1E-E99D-4E7D-A4C1-649C5521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Palese A. (2021)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2F2945-C169-4053-8100-64D9E4CB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F1AF-D67C-4D5D-8696-8E41363A2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84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E0D869D-E732-49D5-B07B-E6DBD1AB5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0AB6C8-C31A-4281-AF92-045764D89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3791AF-9B43-4E07-93FF-3D51ED41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FF09-BDAC-44C9-962B-7B591BC239C8}" type="datetime1">
              <a:rPr lang="it-IT" smtClean="0"/>
              <a:t>20/09/2023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6BE262-7032-455D-9A48-F32010280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Palese A. (2021)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F8A044-3CE6-4727-9B72-6C4B88EA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F1AF-D67C-4D5D-8696-8E41363A2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31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480C27-F5E6-4401-8ECA-2DC22A1D4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B12FAA-27B9-44BA-989D-0BD36482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30EAFE-A176-498D-A31C-B20A0B03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E2E1-8D43-4FBB-B52B-61BCDBD9C710}" type="datetime1">
              <a:rPr lang="it-IT" smtClean="0"/>
              <a:t>20/09/2023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6D041F-4588-45D4-AAF0-89B5DED7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Palese A. (2021)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9855B0-BBE7-4A1E-B22D-41BEDA03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F1AF-D67C-4D5D-8696-8E41363A2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13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73F277-515C-4D83-9D80-16F161FB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21B6D7-F30A-41BB-A4A5-6E435718F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CB01D3-849F-434B-BF38-817112BD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1EC3-D68D-46C7-BFDB-9F5E88CBDB95}" type="datetime1">
              <a:rPr lang="it-IT" smtClean="0"/>
              <a:t>20/09/2023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569BDE-231A-4460-99EE-1239B003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Palese A. (2021)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C75C3-0AA5-474A-A333-BD32CCCD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F1AF-D67C-4D5D-8696-8E41363A2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1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8972DD-DC11-4759-9FFA-F7F28C94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A794C4-02A9-4EA3-A93F-939274034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A30DF1-98D2-47F0-A568-99DE2CF26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536D39-0C3E-4920-905F-4FD4A33F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A5E3-6899-478C-B019-762AA4DFA629}" type="datetime1">
              <a:rPr lang="it-IT" smtClean="0"/>
              <a:t>20/09/2023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C96A91-BA8A-4B17-9959-70C2AF61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Palese A. (2021)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C9DB2E-E89C-4BF2-AD42-7946B76D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F1AF-D67C-4D5D-8696-8E41363A2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148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E3A1AD-D376-47D7-A61D-E2E877F1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AB78F04-96BD-42DB-AC2A-5F277B5DE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7EEFFE-955D-4B59-B9CB-C0503C7BC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A71A265-2487-4C18-BCD4-085AE5A0C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B3725EA-EEFB-4781-8E22-6E1EA786F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CC342E1-EF1A-4428-B745-31DFC780E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9052-E3BD-4506-9DCD-F68F31706AA6}" type="datetime1">
              <a:rPr lang="it-IT" smtClean="0"/>
              <a:t>20/09/2023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18D16AB-FFCD-4354-A651-4E570040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Palese A. (2021)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2C27CE-76DF-438B-8338-A35B6BC8A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F1AF-D67C-4D5D-8696-8E41363A2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4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2A601-39E7-4D6D-A36B-DB9C2147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01D5827-06A4-4806-912B-FE4BD7D6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15B4-B4B3-4694-9CE1-31C08AF8308D}" type="datetime1">
              <a:rPr lang="it-IT" smtClean="0"/>
              <a:t>20/09/2023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DE5EC6-5948-4BA9-8F34-22C7C114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Palese A. (2021)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A8F8E10-0A78-4D34-9BD9-56497DB8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F1AF-D67C-4D5D-8696-8E41363A2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04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0FF1F8F-C548-4415-876F-74379371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BD965-6249-481F-BDFE-891EE127D965}" type="datetime1">
              <a:rPr lang="it-IT" smtClean="0"/>
              <a:t>20/09/2023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C3F2B5-C3C2-4CF4-B0E8-967AEBCB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Palese A. (2021)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E98415-07F9-44EA-B102-FA45BD97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F1AF-D67C-4D5D-8696-8E41363A2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51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E491A2-D4EA-4551-9D95-10E1475BB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85D8AD-2B5E-4D61-9015-2A8EB5FB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379F35-9DE1-4573-AF89-AB57CB489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B0EABF-31B2-4631-B0D1-C5B731D37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03BE-697E-4F64-970B-08E109AD518B}" type="datetime1">
              <a:rPr lang="it-IT" smtClean="0"/>
              <a:t>20/09/2023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760DA4-F8D9-444C-8CAC-AFD054BB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Palese A. (2021)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C4A8C6A-ED5F-4F09-BC43-6F039020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F1AF-D67C-4D5D-8696-8E41363A2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00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5E4B65-653C-4A1D-927D-9B9F09DA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E314E6A-3B3C-4469-95C6-931FB567E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74E52CC-3AE8-45AD-A3DE-524BDBCA4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E4DB25B-36AA-4F40-B828-458D28624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49FB-C6B2-42FC-B0E1-DD75D8690F16}" type="datetime1">
              <a:rPr lang="it-IT" smtClean="0"/>
              <a:t>20/09/2023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ADE420-7180-4BE0-91E8-B58405E7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Palese A. (2021)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727B7B-F6EC-4B08-90C4-EE5AF7B7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7F1AF-D67C-4D5D-8696-8E41363A2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79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039A5CA-8D2F-40ED-B5D1-428D1061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C69D6D-C8DB-4503-8B36-A24F9029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E37CA2-A712-4A58-9182-31BE43FCF8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0EE73-0E0C-417F-9718-723F648C43BF}" type="datetime1">
              <a:rPr lang="it-IT" smtClean="0"/>
              <a:t>20/09/2023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E75858-CC68-4DC4-AE52-E39297755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Palese A. (2021)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744110-A71A-4C0B-A47B-834DA8221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7F1AF-D67C-4D5D-8696-8E41363A2A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04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4B6D4F4-D52F-42FB-84E7-21FBBE43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77" y="260276"/>
            <a:ext cx="3173942" cy="104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1B5A889-F78C-4AB0-A8C7-D98F6C86EAC9}"/>
              </a:ext>
            </a:extLst>
          </p:cNvPr>
          <p:cNvSpPr/>
          <p:nvPr/>
        </p:nvSpPr>
        <p:spPr>
          <a:xfrm>
            <a:off x="0" y="0"/>
            <a:ext cx="629265" cy="6858000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949A70-2C11-445C-8CBB-8130B625E1E2}"/>
              </a:ext>
            </a:extLst>
          </p:cNvPr>
          <p:cNvSpPr txBox="1"/>
          <p:nvPr/>
        </p:nvSpPr>
        <p:spPr>
          <a:xfrm>
            <a:off x="2202506" y="1532136"/>
            <a:ext cx="8253669" cy="818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20"/>
              </a:lnSpc>
            </a:pPr>
            <a:r>
              <a:rPr lang="it-IT" sz="2000" b="1" spc="-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Corso di Laurea Magistrale Interateneo in Scienze Infermieristiche e Ostetriche </a:t>
            </a:r>
          </a:p>
          <a:p>
            <a:pPr algn="ctr">
              <a:lnSpc>
                <a:spcPts val="3020"/>
              </a:lnSpc>
            </a:pPr>
            <a:r>
              <a:rPr lang="it-IT" b="1" spc="-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LM/SNT 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6C6B8FB-B7E0-4571-91A4-5A0DC76EC44C}"/>
              </a:ext>
            </a:extLst>
          </p:cNvPr>
          <p:cNvSpPr txBox="1"/>
          <p:nvPr/>
        </p:nvSpPr>
        <p:spPr>
          <a:xfrm>
            <a:off x="1969160" y="3356856"/>
            <a:ext cx="872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spc="-150" dirty="0">
                <a:latin typeface="Arial" panose="020B0604020202020204" pitchFamily="34" charset="0"/>
                <a:cs typeface="Arial" panose="020B0604020202020204" pitchFamily="34" charset="0"/>
              </a:rPr>
              <a:t>TITOLO TITOLO TITOLO TITOLO</a:t>
            </a:r>
          </a:p>
        </p:txBody>
      </p:sp>
      <p:sp>
        <p:nvSpPr>
          <p:cNvPr id="3" name="Rettangolo 4">
            <a:extLst>
              <a:ext uri="{FF2B5EF4-FFF2-40B4-BE49-F238E27FC236}">
                <a16:creationId xmlns:a16="http://schemas.microsoft.com/office/drawing/2014/main" id="{6683F926-E9BD-1982-D235-C47605B15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96" y="4156641"/>
            <a:ext cx="5894388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u="sng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cs typeface="Times New Roman" panose="02020603050405020304" pitchFamily="18" charset="0"/>
              </a:rPr>
              <a:t>         </a:t>
            </a:r>
            <a:r>
              <a:rPr lang="it-IT" altLang="it-IT" sz="1600" b="1" u="sng" dirty="0">
                <a:latin typeface="Arial" panose="020B0604020202020204" pitchFamily="34" charset="0"/>
              </a:rPr>
              <a:t>Relatore/</a:t>
            </a:r>
            <a:r>
              <a:rPr lang="it-IT" altLang="it-IT" sz="1600" b="1" u="sng" dirty="0" err="1">
                <a:latin typeface="Arial" panose="020B0604020202020204" pitchFamily="34" charset="0"/>
              </a:rPr>
              <a:t>trice</a:t>
            </a:r>
            <a:r>
              <a:rPr lang="it-IT" altLang="it-IT" sz="1600" b="1" dirty="0">
                <a:latin typeface="Arial" panose="020B0604020202020204" pitchFamily="34" charset="0"/>
              </a:rPr>
              <a:t>:</a:t>
            </a:r>
            <a:r>
              <a:rPr lang="it-IT" altLang="it-IT" sz="1600" dirty="0">
                <a:latin typeface="Arial" panose="020B0604020202020204" pitchFamily="34" charset="0"/>
              </a:rPr>
              <a:t>                              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" panose="020B0604020202020204" pitchFamily="34" charset="0"/>
              </a:rPr>
              <a:t>         dott./</a:t>
            </a:r>
            <a:r>
              <a:rPr lang="it-IT" altLang="it-IT" sz="1600" dirty="0" err="1">
                <a:latin typeface="Arial" panose="020B0604020202020204" pitchFamily="34" charset="0"/>
              </a:rPr>
              <a:t>ssa</a:t>
            </a:r>
            <a:r>
              <a:rPr lang="it-IT" altLang="it-IT" sz="1600" dirty="0">
                <a:latin typeface="Arial" panose="020B0604020202020204" pitchFamily="34" charset="0"/>
              </a:rPr>
              <a:t>/prof./</a:t>
            </a:r>
            <a:r>
              <a:rPr lang="it-IT" altLang="it-IT" sz="1600" dirty="0" err="1">
                <a:latin typeface="Arial" panose="020B0604020202020204" pitchFamily="34" charset="0"/>
              </a:rPr>
              <a:t>ssa</a:t>
            </a:r>
            <a:r>
              <a:rPr lang="it-IT" altLang="it-IT" sz="1600" dirty="0">
                <a:latin typeface="Arial" panose="020B0604020202020204" pitchFamily="34" charset="0"/>
              </a:rPr>
              <a:t>  Nome Cognome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" panose="020B0604020202020204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Arial" panose="020B0604020202020204" pitchFamily="34" charset="0"/>
              </a:rPr>
              <a:t>         </a:t>
            </a:r>
            <a:r>
              <a:rPr lang="it-IT" altLang="it-IT" sz="1600" b="1" u="sng" dirty="0">
                <a:latin typeface="Arial" panose="020B0604020202020204" pitchFamily="34" charset="0"/>
              </a:rPr>
              <a:t>Correlatore/</a:t>
            </a:r>
            <a:r>
              <a:rPr lang="it-IT" altLang="it-IT" sz="1600" b="1" u="sng" dirty="0" err="1">
                <a:latin typeface="Arial" panose="020B0604020202020204" pitchFamily="34" charset="0"/>
              </a:rPr>
              <a:t>trice</a:t>
            </a:r>
            <a:r>
              <a:rPr lang="it-IT" altLang="it-IT" sz="1600" b="1" u="sng" dirty="0">
                <a:latin typeface="Arial" panose="020B0604020202020204" pitchFamily="34" charset="0"/>
              </a:rPr>
              <a:t>/tori</a:t>
            </a:r>
            <a:r>
              <a:rPr lang="it-IT" altLang="it-IT" sz="1600" b="1" dirty="0">
                <a:latin typeface="Arial" panose="020B0604020202020204" pitchFamily="34" charset="0"/>
              </a:rPr>
              <a:t>: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" panose="020B0604020202020204" pitchFamily="34" charset="0"/>
              </a:rPr>
              <a:t>         dott./</a:t>
            </a:r>
            <a:r>
              <a:rPr lang="it-IT" altLang="it-IT" sz="1600" dirty="0" err="1">
                <a:latin typeface="Arial" panose="020B0604020202020204" pitchFamily="34" charset="0"/>
              </a:rPr>
              <a:t>ssa</a:t>
            </a:r>
            <a:r>
              <a:rPr lang="it-IT" altLang="it-IT" sz="1600" dirty="0">
                <a:latin typeface="Arial" panose="020B0604020202020204" pitchFamily="34" charset="0"/>
              </a:rPr>
              <a:t>/prof./</a:t>
            </a:r>
            <a:r>
              <a:rPr lang="it-IT" altLang="it-IT" sz="1600" dirty="0" err="1">
                <a:latin typeface="Arial" panose="020B0604020202020204" pitchFamily="34" charset="0"/>
              </a:rPr>
              <a:t>ssa</a:t>
            </a:r>
            <a:r>
              <a:rPr lang="it-IT" altLang="it-IT" sz="1600" dirty="0">
                <a:latin typeface="Arial" panose="020B0604020202020204" pitchFamily="34" charset="0"/>
              </a:rPr>
              <a:t> Nome Cognome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cs typeface="Times New Roman" panose="020206030504050203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0305B0-1D81-90B8-650F-581ED5B1CFFA}"/>
              </a:ext>
            </a:extLst>
          </p:cNvPr>
          <p:cNvSpPr txBox="1"/>
          <p:nvPr/>
        </p:nvSpPr>
        <p:spPr>
          <a:xfrm>
            <a:off x="3045373" y="2577748"/>
            <a:ext cx="6101254" cy="433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20"/>
              </a:lnSpc>
            </a:pPr>
            <a:r>
              <a:rPr lang="it-IT" b="1" spc="-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TESI DI LAUREA MAGISTRALE</a:t>
            </a:r>
          </a:p>
        </p:txBody>
      </p:sp>
      <p:sp>
        <p:nvSpPr>
          <p:cNvPr id="12" name="Rettangolo 5">
            <a:extLst>
              <a:ext uri="{FF2B5EF4-FFF2-40B4-BE49-F238E27FC236}">
                <a16:creationId xmlns:a16="http://schemas.microsoft.com/office/drawing/2014/main" id="{8E281BE1-4250-2B56-D916-7E3EEC647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8513" y="4094066"/>
            <a:ext cx="292813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u="sng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latin typeface="Arial" panose="020B0604020202020204" pitchFamily="34" charset="0"/>
              </a:rPr>
              <a:t>  </a:t>
            </a:r>
            <a:r>
              <a:rPr lang="it-IT" altLang="it-IT" sz="1600" b="1" u="sng" dirty="0">
                <a:latin typeface="Arial" panose="020B0604020202020204" pitchFamily="34" charset="0"/>
              </a:rPr>
              <a:t>Laureando/a</a:t>
            </a:r>
            <a:r>
              <a:rPr lang="it-IT" altLang="it-IT" sz="1600" b="1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" panose="020B0604020202020204" pitchFamily="34" charset="0"/>
              </a:rPr>
              <a:t>  Dott./</a:t>
            </a:r>
            <a:r>
              <a:rPr lang="it-IT" altLang="it-IT" sz="1600" dirty="0" err="1">
                <a:latin typeface="Arial" panose="020B0604020202020204" pitchFamily="34" charset="0"/>
              </a:rPr>
              <a:t>ssa</a:t>
            </a:r>
            <a:r>
              <a:rPr lang="it-IT" altLang="it-IT" sz="1600" dirty="0">
                <a:latin typeface="Arial" panose="020B0604020202020204" pitchFamily="34" charset="0"/>
              </a:rPr>
              <a:t> Nome Cognome</a:t>
            </a:r>
          </a:p>
        </p:txBody>
      </p:sp>
      <p:sp>
        <p:nvSpPr>
          <p:cNvPr id="14" name="Rettangolo 5">
            <a:extLst>
              <a:ext uri="{FF2B5EF4-FFF2-40B4-BE49-F238E27FC236}">
                <a16:creationId xmlns:a16="http://schemas.microsoft.com/office/drawing/2014/main" id="{F5EF07BE-5286-EDEF-D5A7-33C5DDCEC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1437" y="6075914"/>
            <a:ext cx="331580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 u="sng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dirty="0">
                <a:latin typeface="Arial" panose="020B0604020202020204" pitchFamily="34" charset="0"/>
              </a:rPr>
              <a:t>Anno accademico XXXX/XXXX</a:t>
            </a:r>
          </a:p>
        </p:txBody>
      </p:sp>
      <p:pic>
        <p:nvPicPr>
          <p:cNvPr id="15" name="Immagine 2">
            <a:extLst>
              <a:ext uri="{FF2B5EF4-FFF2-40B4-BE49-F238E27FC236}">
                <a16:creationId xmlns:a16="http://schemas.microsoft.com/office/drawing/2014/main" id="{285E9059-4F1D-FAE5-43A9-33F3389BB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170" y="260276"/>
            <a:ext cx="2852479" cy="99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2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4B6D4F4-D52F-42FB-84E7-21FBBE43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5" y="6389239"/>
            <a:ext cx="1254467" cy="41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1B5A889-F78C-4AB0-A8C7-D98F6C86EAC9}"/>
              </a:ext>
            </a:extLst>
          </p:cNvPr>
          <p:cNvSpPr/>
          <p:nvPr/>
        </p:nvSpPr>
        <p:spPr>
          <a:xfrm>
            <a:off x="0" y="0"/>
            <a:ext cx="629265" cy="6858000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949A70-2C11-445C-8CBB-8130B625E1E2}"/>
              </a:ext>
            </a:extLst>
          </p:cNvPr>
          <p:cNvSpPr txBox="1"/>
          <p:nvPr/>
        </p:nvSpPr>
        <p:spPr>
          <a:xfrm>
            <a:off x="809296" y="561413"/>
            <a:ext cx="82536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20"/>
              </a:lnSpc>
            </a:pPr>
            <a:r>
              <a:rPr lang="it-IT" sz="2800" b="1" spc="-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endParaRPr lang="it-IT" sz="2400" b="1" spc="-1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2">
            <a:extLst>
              <a:ext uri="{FF2B5EF4-FFF2-40B4-BE49-F238E27FC236}">
                <a16:creationId xmlns:a16="http://schemas.microsoft.com/office/drawing/2014/main" id="{285E9059-4F1D-FAE5-43A9-33F3389BB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307" y="6444302"/>
            <a:ext cx="1069684" cy="37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096117-F67E-38E2-59A4-CB9B2B43C2C0}"/>
              </a:ext>
            </a:extLst>
          </p:cNvPr>
          <p:cNvSpPr txBox="1"/>
          <p:nvPr/>
        </p:nvSpPr>
        <p:spPr>
          <a:xfrm>
            <a:off x="933061" y="1660849"/>
            <a:ext cx="1025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4066124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74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Fonda</dc:creator>
  <cp:lastModifiedBy>Alvisa Palese</cp:lastModifiedBy>
  <cp:revision>52</cp:revision>
  <dcterms:created xsi:type="dcterms:W3CDTF">2022-01-20T09:09:24Z</dcterms:created>
  <dcterms:modified xsi:type="dcterms:W3CDTF">2023-09-20T19:23:13Z</dcterms:modified>
</cp:coreProperties>
</file>