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8" r:id="rId5"/>
    <p:sldId id="259" r:id="rId6"/>
    <p:sldId id="261" r:id="rId7"/>
  </p:sldIdLst>
  <p:sldSz cx="12192000" cy="6858000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000099"/>
    <a:srgbClr val="0000CC"/>
    <a:srgbClr val="6666FF"/>
    <a:srgbClr val="3333FF"/>
    <a:srgbClr val="FB2C03"/>
    <a:srgbClr val="FF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40" autoAdjust="0"/>
    <p:restoredTop sz="94660"/>
  </p:normalViewPr>
  <p:slideViewPr>
    <p:cSldViewPr>
      <p:cViewPr varScale="1">
        <p:scale>
          <a:sx n="114" d="100"/>
          <a:sy n="114" d="100"/>
        </p:scale>
        <p:origin x="516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B8D3958-B23E-41E1-A060-43F2769FA26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5928495-AF77-427F-BF4C-E7F30564F1F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3D6816F-E155-4F17-9968-B923A17A0232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7C5F5290-0A9B-42F5-8992-26C29231344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A6746629-08A2-4338-9597-5BFF7EEEA88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084A8DFA-425C-4E38-B86A-FFF41DB6D8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ADE1142-EB85-427A-ABDE-6155333D844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97CE32-F989-4F5C-9041-38A937222A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6FA539-65AB-46CB-96E3-CC107860E6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3F5587-395B-424B-BA6C-5E342AFD4C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657AD-3866-4E2A-9B46-3998CFBBEF9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52821148"/>
      </p:ext>
    </p:extLst>
  </p:cSld>
  <p:clrMapOvr>
    <a:masterClrMapping/>
  </p:clrMapOvr>
  <p:transition spd="slow"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A01EFEC-40F6-4A5A-BB73-91283AC6A6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3A95371-CDD2-436A-A3A4-F3C8283A56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2FB6716-3412-4ACC-87F0-683984087B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6C042-5326-4B70-9D2D-36B5461D695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19907400"/>
      </p:ext>
    </p:extLst>
  </p:cSld>
  <p:clrMapOvr>
    <a:masterClrMapping/>
  </p:clrMapOvr>
  <p:transition spd="slow"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8F08BE9-A52F-4478-BC7A-320AF85FBF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AA4905A-2A46-4F3B-A0B1-C7DF49E7B7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A695E0-F37D-4890-BE6D-41A03EA91F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E94DA-A215-4D62-A0BB-E3CD5D00928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4275464"/>
      </p:ext>
    </p:extLst>
  </p:cSld>
  <p:clrMapOvr>
    <a:masterClrMapping/>
  </p:clrMapOvr>
  <p:transition spd="slow"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72F17C-BCCA-4E63-A550-75796AFC7E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4F2E29-88A9-4DAF-B8BE-2C2682B608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43A118-E481-4464-A882-B869A6BA59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47B13-6657-4B21-9F6D-403E91C8615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90528656"/>
      </p:ext>
    </p:extLst>
  </p:cSld>
  <p:clrMapOvr>
    <a:masterClrMapping/>
  </p:clrMapOvr>
  <p:transition spd="slow"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C22E9C-F083-4748-B691-37FF6A3D4E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AB6A81D-8760-4A8C-9F66-291C1D5EA3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6007AA-51BD-415B-AD83-F4593E380A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4DDA7-458B-44D5-B494-8AC1DBE6748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31273533"/>
      </p:ext>
    </p:extLst>
  </p:cSld>
  <p:clrMapOvr>
    <a:masterClrMapping/>
  </p:clrMapOvr>
  <p:transition spd="slow"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0D7911-616E-4360-A4F5-B9C35734E2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8FC5B8-7281-4A8F-B3A7-623EDB82E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46BB588-0743-4E90-BF8B-B1BB5D0D59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A254E-B955-4460-AB3F-0569DC5E919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95070549"/>
      </p:ext>
    </p:extLst>
  </p:cSld>
  <p:clrMapOvr>
    <a:masterClrMapping/>
  </p:clrMapOvr>
  <p:transition spd="slow"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A4830B0-19A1-47F7-BCB6-CD2AD56B01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39C7065-554F-4ACC-B869-E171EBD425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9D88B1F-EC76-4A2B-9BFA-65912C8D9C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9D644-8A82-4CC1-B028-41BDC40FAC7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76224564"/>
      </p:ext>
    </p:extLst>
  </p:cSld>
  <p:clrMapOvr>
    <a:masterClrMapping/>
  </p:clrMapOvr>
  <p:transition spd="slow"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CA0A4B2-9E2D-41C8-BBBB-F95CECF976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5F02B86-959B-4599-90CC-14D832C992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129FE8E-F3D8-4426-983A-CF5330F440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D1552-EC90-48A7-AD43-B4FD1157303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65897257"/>
      </p:ext>
    </p:extLst>
  </p:cSld>
  <p:clrMapOvr>
    <a:masterClrMapping/>
  </p:clrMapOvr>
  <p:transition spd="slow"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047B0EE-3298-4D84-9805-B71040935A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0AF5465-819E-4944-A1B7-482AC354C5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6C2A4FB-6F96-452B-976D-75776D41F2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B7B2E-802D-496D-9473-E5391750971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18164338"/>
      </p:ext>
    </p:extLst>
  </p:cSld>
  <p:clrMapOvr>
    <a:masterClrMapping/>
  </p:clrMapOvr>
  <p:transition spd="slow"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3A0500-5655-4EBE-970F-AC6EA0937F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EFF9E5-EF80-4FC3-B436-6FD6C07473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B98DBC-1569-4D87-8758-97407299CD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81E51-883A-46BD-9C69-B98A0A636A2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55891441"/>
      </p:ext>
    </p:extLst>
  </p:cSld>
  <p:clrMapOvr>
    <a:masterClrMapping/>
  </p:clrMapOvr>
  <p:transition spd="slow"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971F32-A62B-435E-AF10-88CD5FC41D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B89E6F-062C-45F3-BA70-4504B5E789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84E512-84B0-4C46-8392-CDCC76C409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BEC5C-8907-41E7-8699-5398EF500DF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52846683"/>
      </p:ext>
    </p:extLst>
  </p:cSld>
  <p:clrMapOvr>
    <a:masterClrMapping/>
  </p:clrMapOvr>
  <p:transition spd="slow"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1366957-A898-44F7-93DE-58B5C4665C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34007D1-64A4-4A91-AC69-EB76E78A0E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BAB5186-2529-4DCC-9B7C-A3E925C9F84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CD5B71B-A86B-4B34-B8B9-F91F73EAEF6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80D44F9-47CB-4B7A-8AA0-F085E55FD7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58A9E78E-CF61-4E01-BF7A-95F549E13AC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trips dir="ru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9CE7EAE-05B4-4E5A-B8D6-64AA4ECF7E8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0" y="2441575"/>
            <a:ext cx="9144000" cy="1143000"/>
          </a:xfrm>
        </p:spPr>
        <p:txBody>
          <a:bodyPr lIns="92075" tIns="46038" rIns="92075" bIns="46038" anchor="b"/>
          <a:lstStyle/>
          <a:p>
            <a:pPr eaLnBrk="1" hangingPunct="1">
              <a:defRPr/>
            </a:pPr>
            <a:r>
              <a:rPr lang="en-GB" sz="6000" b="1" dirty="0">
                <a:solidFill>
                  <a:srgbClr val="FB2C0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TITOLO</a:t>
            </a:r>
          </a:p>
        </p:txBody>
      </p:sp>
      <p:sp>
        <p:nvSpPr>
          <p:cNvPr id="3075" name="Rectangle 5">
            <a:extLst>
              <a:ext uri="{FF2B5EF4-FFF2-40B4-BE49-F238E27FC236}">
                <a16:creationId xmlns:a16="http://schemas.microsoft.com/office/drawing/2014/main" id="{17B58C7E-867A-4F1C-B56F-5BCD999806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6308725"/>
            <a:ext cx="91440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kumimoji="1" lang="it-IT" altLang="it-IT" sz="1400" b="1"/>
              <a:t>ANNO ACCADEMICO 20xx-20xx</a:t>
            </a:r>
          </a:p>
        </p:txBody>
      </p:sp>
      <p:sp>
        <p:nvSpPr>
          <p:cNvPr id="3076" name="Text Box 9">
            <a:extLst>
              <a:ext uri="{FF2B5EF4-FFF2-40B4-BE49-F238E27FC236}">
                <a16:creationId xmlns:a16="http://schemas.microsoft.com/office/drawing/2014/main" id="{432F01CE-6957-45C4-BC7F-4EBE7A4617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988" y="4797425"/>
            <a:ext cx="3313112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it-IT" sz="1800" b="1" i="1">
                <a:solidFill>
                  <a:srgbClr val="C00000"/>
                </a:solidFill>
              </a:rPr>
              <a:t>Laureando/a: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it-IT" sz="1800" b="1" i="1"/>
              <a:t>....................................</a:t>
            </a:r>
          </a:p>
        </p:txBody>
      </p:sp>
      <p:sp>
        <p:nvSpPr>
          <p:cNvPr id="3077" name="Rectangle 10">
            <a:extLst>
              <a:ext uri="{FF2B5EF4-FFF2-40B4-BE49-F238E27FC236}">
                <a16:creationId xmlns:a16="http://schemas.microsoft.com/office/drawing/2014/main" id="{14B7104E-70E8-4696-AA32-8CED7FFFB4F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093075" y="4570413"/>
            <a:ext cx="3492500" cy="1343025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it-IT" altLang="it-IT" sz="1800" b="1" i="1">
                <a:solidFill>
                  <a:srgbClr val="C00000"/>
                </a:solidFill>
              </a:rPr>
              <a:t>Relatore:</a:t>
            </a:r>
          </a:p>
          <a:p>
            <a:pPr algn="l" eaLnBrk="1" hangingPunct="1">
              <a:lnSpc>
                <a:spcPct val="80000"/>
              </a:lnSpc>
            </a:pPr>
            <a:r>
              <a:rPr lang="it-IT" altLang="it-IT" sz="1800"/>
              <a:t>Chiar.mo Prof.   …………..</a:t>
            </a:r>
          </a:p>
          <a:p>
            <a:pPr algn="l" eaLnBrk="1" hangingPunct="1">
              <a:lnSpc>
                <a:spcPct val="80000"/>
              </a:lnSpc>
            </a:pPr>
            <a:r>
              <a:rPr lang="it-IT" altLang="it-IT" sz="1800" b="1" i="1">
                <a:solidFill>
                  <a:srgbClr val="C00000"/>
                </a:solidFill>
              </a:rPr>
              <a:t>Correlatore:</a:t>
            </a:r>
          </a:p>
          <a:p>
            <a:pPr algn="l" eaLnBrk="1" hangingPunct="1">
              <a:lnSpc>
                <a:spcPct val="80000"/>
              </a:lnSpc>
            </a:pPr>
            <a:r>
              <a:rPr lang="it-IT" altLang="it-IT" sz="1800"/>
              <a:t>Dott.  …………..</a:t>
            </a:r>
          </a:p>
        </p:txBody>
      </p:sp>
      <p:grpSp>
        <p:nvGrpSpPr>
          <p:cNvPr id="3078" name="Gruppo 26">
            <a:extLst>
              <a:ext uri="{FF2B5EF4-FFF2-40B4-BE49-F238E27FC236}">
                <a16:creationId xmlns:a16="http://schemas.microsoft.com/office/drawing/2014/main" id="{1B1F3D1B-2370-4482-B68E-C0EE24671EF5}"/>
              </a:ext>
            </a:extLst>
          </p:cNvPr>
          <p:cNvGrpSpPr>
            <a:grpSpLocks/>
          </p:cNvGrpSpPr>
          <p:nvPr/>
        </p:nvGrpSpPr>
        <p:grpSpPr bwMode="auto">
          <a:xfrm>
            <a:off x="6167438" y="344488"/>
            <a:ext cx="5418137" cy="1598612"/>
            <a:chOff x="3527430" y="318090"/>
            <a:chExt cx="5418814" cy="1597972"/>
          </a:xfrm>
        </p:grpSpPr>
        <p:sp>
          <p:nvSpPr>
            <p:cNvPr id="3081" name="Rectangle 3731">
              <a:extLst>
                <a:ext uri="{FF2B5EF4-FFF2-40B4-BE49-F238E27FC236}">
                  <a16:creationId xmlns:a16="http://schemas.microsoft.com/office/drawing/2014/main" id="{4F51AC3C-409C-404F-A9CC-593D0C2229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8035" y="318090"/>
              <a:ext cx="4158208" cy="553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1200" b="1"/>
                <a:t>DIPARTIMENTO DI SCIENZE MEDICHE, CHIRURGICHE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1200" b="1"/>
                <a:t>E DELLA SALUTE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1200" b="1"/>
                <a:t>Direttore: Prof. Luigi Murena</a:t>
              </a:r>
              <a:endParaRPr lang="it-IT" altLang="it-IT" sz="1000" b="1"/>
            </a:p>
          </p:txBody>
        </p:sp>
        <p:sp>
          <p:nvSpPr>
            <p:cNvPr id="3082" name="CasellaDiTesto 12">
              <a:extLst>
                <a:ext uri="{FF2B5EF4-FFF2-40B4-BE49-F238E27FC236}">
                  <a16:creationId xmlns:a16="http://schemas.microsoft.com/office/drawing/2014/main" id="{A955BEB7-F7A1-4B42-AC39-2CD71A4998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48894" y="1302078"/>
              <a:ext cx="4197350" cy="4617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1200" b="1"/>
                <a:t>CORSO   DI   LAUREA   IN   MEDICINA   E   CHIRURGIA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1200" b="1"/>
                <a:t>Coordinatore: Prof. Marco Merlo</a:t>
              </a:r>
            </a:p>
          </p:txBody>
        </p:sp>
        <p:pic>
          <p:nvPicPr>
            <p:cNvPr id="3083" name="Picture 21" descr="C:\Documents and Settings\15432\Desktop\CdL MEDICINA\nuovo-2.png">
              <a:extLst>
                <a:ext uri="{FF2B5EF4-FFF2-40B4-BE49-F238E27FC236}">
                  <a16:creationId xmlns:a16="http://schemas.microsoft.com/office/drawing/2014/main" id="{79F8A9CC-3ECE-4E3C-B5BC-84CAA98167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49172" y="1024387"/>
              <a:ext cx="894848" cy="891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4" name="Connettore 1 23">
              <a:extLst>
                <a:ext uri="{FF2B5EF4-FFF2-40B4-BE49-F238E27FC236}">
                  <a16:creationId xmlns:a16="http://schemas.microsoft.com/office/drawing/2014/main" id="{B4C0D059-4B13-4EC9-8E8A-F0571024316D}"/>
                </a:ext>
              </a:extLst>
            </p:cNvPr>
            <p:cNvCxnSpPr/>
            <p:nvPr/>
          </p:nvCxnSpPr>
          <p:spPr>
            <a:xfrm>
              <a:off x="3527430" y="960770"/>
              <a:ext cx="5048881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79" name="Immagine 13" descr="C:\Users\15432\Desktop\Immagini e simboli\immagini e simboli dipartimento\simbolo Dipartimento 1 blu.jpg">
            <a:extLst>
              <a:ext uri="{FF2B5EF4-FFF2-40B4-BE49-F238E27FC236}">
                <a16:creationId xmlns:a16="http://schemas.microsoft.com/office/drawing/2014/main" id="{4ECFE410-AF96-467D-BC19-41AEF446B9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925" y="73025"/>
            <a:ext cx="90328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Immagine 1">
            <a:extLst>
              <a:ext uri="{FF2B5EF4-FFF2-40B4-BE49-F238E27FC236}">
                <a16:creationId xmlns:a16="http://schemas.microsoft.com/office/drawing/2014/main" id="{BDC6D7CD-53C7-4F22-A25A-63F3141A1C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88" y="220663"/>
            <a:ext cx="3455987" cy="148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>
            <a:extLst>
              <a:ext uri="{FF2B5EF4-FFF2-40B4-BE49-F238E27FC236}">
                <a16:creationId xmlns:a16="http://schemas.microsoft.com/office/drawing/2014/main" id="{0DE17EDA-C0AD-4D41-A64F-AFE90733EE33}"/>
              </a:ext>
            </a:extLst>
          </p:cNvPr>
          <p:cNvSpPr/>
          <p:nvPr/>
        </p:nvSpPr>
        <p:spPr>
          <a:xfrm>
            <a:off x="10272713" y="5340350"/>
            <a:ext cx="1800225" cy="1431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4099" name="Rettangolo 3">
            <a:extLst>
              <a:ext uri="{FF2B5EF4-FFF2-40B4-BE49-F238E27FC236}">
                <a16:creationId xmlns:a16="http://schemas.microsoft.com/office/drawing/2014/main" id="{E5F72CA7-91E9-4534-AC13-2B3E12B68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8663" y="4076700"/>
            <a:ext cx="4572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/>
              <a:t>SPAZIO LIBERO PER TELECAMERA LEGGIO</a:t>
            </a:r>
          </a:p>
        </p:txBody>
      </p:sp>
      <p:pic>
        <p:nvPicPr>
          <p:cNvPr id="4100" name="Immagine 6">
            <a:extLst>
              <a:ext uri="{FF2B5EF4-FFF2-40B4-BE49-F238E27FC236}">
                <a16:creationId xmlns:a16="http://schemas.microsoft.com/office/drawing/2014/main" id="{34C88E9A-0287-41D5-AEA9-3FFFBA33E8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6225" y="5229225"/>
            <a:ext cx="1727200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CasellaDiTesto 7">
            <a:extLst>
              <a:ext uri="{FF2B5EF4-FFF2-40B4-BE49-F238E27FC236}">
                <a16:creationId xmlns:a16="http://schemas.microsoft.com/office/drawing/2014/main" id="{A1349B5C-8435-400F-A3ED-1495AB460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8" y="260350"/>
            <a:ext cx="3889375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4000"/>
              <a:t>DALLA SECONDA SLIDE IN POI</a:t>
            </a:r>
          </a:p>
        </p:txBody>
      </p:sp>
      <p:sp>
        <p:nvSpPr>
          <p:cNvPr id="4102" name="Segnaposto contenuto 1">
            <a:extLst>
              <a:ext uri="{FF2B5EF4-FFF2-40B4-BE49-F238E27FC236}">
                <a16:creationId xmlns:a16="http://schemas.microsoft.com/office/drawing/2014/main" id="{082A37A7-8F86-4EDB-BB08-129A8A8FC12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  <p:transition spd="slow">
    <p:strips dir="r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2EE59D9-71A3-4938-903B-C3EA07854F6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0" y="2441575"/>
            <a:ext cx="9144000" cy="1552575"/>
          </a:xfrm>
        </p:spPr>
        <p:txBody>
          <a:bodyPr lIns="92075" tIns="46038" rIns="92075" bIns="46038" anchor="b">
            <a:noAutofit/>
          </a:bodyPr>
          <a:lstStyle/>
          <a:p>
            <a:pPr eaLnBrk="1" hangingPunct="1">
              <a:defRPr/>
            </a:pPr>
            <a:r>
              <a:rPr lang="en-GB" sz="2400" b="1" dirty="0">
                <a:solidFill>
                  <a:srgbClr val="FB2C0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</a:t>
            </a:r>
            <a:r>
              <a:rPr lang="en-GB" sz="2400" b="1" dirty="0" err="1">
                <a:solidFill>
                  <a:srgbClr val="FB2C0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caso</a:t>
            </a:r>
            <a:r>
              <a:rPr lang="en-GB" sz="2400" b="1" dirty="0">
                <a:solidFill>
                  <a:srgbClr val="FB2C0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di </a:t>
            </a:r>
            <a:r>
              <a:rPr lang="en-GB" sz="2400" b="1" dirty="0" err="1">
                <a:solidFill>
                  <a:srgbClr val="FB2C0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tesi</a:t>
            </a:r>
            <a:r>
              <a:rPr lang="en-GB" sz="2400" b="1" dirty="0">
                <a:solidFill>
                  <a:srgbClr val="FB2C0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in </a:t>
            </a:r>
            <a:r>
              <a:rPr lang="en-GB" sz="2400" b="1" dirty="0" err="1">
                <a:solidFill>
                  <a:srgbClr val="FB2C0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inglese</a:t>
            </a:r>
            <a:r>
              <a:rPr lang="en-GB" sz="2400" b="1" dirty="0">
                <a:solidFill>
                  <a:srgbClr val="FB2C0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br>
              <a:rPr lang="en-GB" b="1" dirty="0">
                <a:solidFill>
                  <a:srgbClr val="FB2C0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4800" b="1" dirty="0">
                <a:solidFill>
                  <a:srgbClr val="FB2C0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TITOLO in INGLESE</a:t>
            </a:r>
            <a:br>
              <a:rPr lang="en-GB" sz="4800" b="1" dirty="0">
                <a:solidFill>
                  <a:srgbClr val="FB2C0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4000" b="1" dirty="0">
                <a:solidFill>
                  <a:srgbClr val="FB2C0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TITOLO in ITALIANO</a:t>
            </a:r>
            <a:endParaRPr lang="en-GB" sz="2800" b="1" dirty="0">
              <a:solidFill>
                <a:srgbClr val="FB2C0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23" name="Rectangle 5">
            <a:extLst>
              <a:ext uri="{FF2B5EF4-FFF2-40B4-BE49-F238E27FC236}">
                <a16:creationId xmlns:a16="http://schemas.microsoft.com/office/drawing/2014/main" id="{CF4C008B-762B-4506-9A5A-73E4CFDE3D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6308725"/>
            <a:ext cx="91440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kumimoji="1" lang="it-IT" altLang="it-IT" sz="1400" b="1"/>
              <a:t>ANNO ACCADEMICO 20xx-20xx</a:t>
            </a:r>
          </a:p>
        </p:txBody>
      </p:sp>
      <p:sp>
        <p:nvSpPr>
          <p:cNvPr id="5124" name="Text Box 9">
            <a:extLst>
              <a:ext uri="{FF2B5EF4-FFF2-40B4-BE49-F238E27FC236}">
                <a16:creationId xmlns:a16="http://schemas.microsoft.com/office/drawing/2014/main" id="{E0D60C17-CD25-499C-8D97-A238BDC2B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988" y="4797425"/>
            <a:ext cx="3313112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it-IT" sz="1800" b="1" i="1">
                <a:solidFill>
                  <a:srgbClr val="C00000"/>
                </a:solidFill>
              </a:rPr>
              <a:t>Laureando/a: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it-IT" sz="1800" b="1" i="1"/>
              <a:t>....................................</a:t>
            </a:r>
          </a:p>
        </p:txBody>
      </p:sp>
      <p:sp>
        <p:nvSpPr>
          <p:cNvPr id="5125" name="Rectangle 10">
            <a:extLst>
              <a:ext uri="{FF2B5EF4-FFF2-40B4-BE49-F238E27FC236}">
                <a16:creationId xmlns:a16="http://schemas.microsoft.com/office/drawing/2014/main" id="{4CE9AC23-6500-4A92-A7C9-6ED23869881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093075" y="4570413"/>
            <a:ext cx="3492500" cy="1343025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it-IT" altLang="it-IT" sz="1800" b="1" i="1">
                <a:solidFill>
                  <a:srgbClr val="C00000"/>
                </a:solidFill>
              </a:rPr>
              <a:t>Relatore:</a:t>
            </a:r>
          </a:p>
          <a:p>
            <a:pPr algn="l" eaLnBrk="1" hangingPunct="1">
              <a:lnSpc>
                <a:spcPct val="80000"/>
              </a:lnSpc>
            </a:pPr>
            <a:r>
              <a:rPr lang="it-IT" altLang="it-IT" sz="1800"/>
              <a:t>Chiar.mo Prof.   …………..</a:t>
            </a:r>
          </a:p>
          <a:p>
            <a:pPr algn="l" eaLnBrk="1" hangingPunct="1">
              <a:lnSpc>
                <a:spcPct val="80000"/>
              </a:lnSpc>
            </a:pPr>
            <a:r>
              <a:rPr lang="it-IT" altLang="it-IT" sz="1800" b="1" i="1">
                <a:solidFill>
                  <a:srgbClr val="C00000"/>
                </a:solidFill>
              </a:rPr>
              <a:t>Correlatore:</a:t>
            </a:r>
          </a:p>
          <a:p>
            <a:pPr algn="l" eaLnBrk="1" hangingPunct="1">
              <a:lnSpc>
                <a:spcPct val="80000"/>
              </a:lnSpc>
            </a:pPr>
            <a:r>
              <a:rPr lang="it-IT" altLang="it-IT" sz="1800"/>
              <a:t>Dott.  …………..</a:t>
            </a:r>
          </a:p>
        </p:txBody>
      </p:sp>
      <p:grpSp>
        <p:nvGrpSpPr>
          <p:cNvPr id="5126" name="Gruppo 26">
            <a:extLst>
              <a:ext uri="{FF2B5EF4-FFF2-40B4-BE49-F238E27FC236}">
                <a16:creationId xmlns:a16="http://schemas.microsoft.com/office/drawing/2014/main" id="{A4BE671B-C9DB-496A-93FF-0435B377C7D1}"/>
              </a:ext>
            </a:extLst>
          </p:cNvPr>
          <p:cNvGrpSpPr>
            <a:grpSpLocks/>
          </p:cNvGrpSpPr>
          <p:nvPr/>
        </p:nvGrpSpPr>
        <p:grpSpPr bwMode="auto">
          <a:xfrm>
            <a:off x="6167438" y="344488"/>
            <a:ext cx="5418137" cy="1598612"/>
            <a:chOff x="3527430" y="318090"/>
            <a:chExt cx="5418814" cy="1597972"/>
          </a:xfrm>
        </p:grpSpPr>
        <p:sp>
          <p:nvSpPr>
            <p:cNvPr id="5129" name="Rectangle 3731">
              <a:extLst>
                <a:ext uri="{FF2B5EF4-FFF2-40B4-BE49-F238E27FC236}">
                  <a16:creationId xmlns:a16="http://schemas.microsoft.com/office/drawing/2014/main" id="{30BB625E-1CD2-4C06-B0BD-DB4EA44791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8035" y="318090"/>
              <a:ext cx="4158208" cy="553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1200" b="1"/>
                <a:t>DIPARTIMENTO DI SCIENZE MEDICHE, CHIRURGICHE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1200" b="1"/>
                <a:t>E DELLA SALUTE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1200" b="1"/>
                <a:t>Direttore: Prof. Luigi Murena</a:t>
              </a:r>
              <a:endParaRPr lang="it-IT" altLang="it-IT" sz="1000" b="1"/>
            </a:p>
          </p:txBody>
        </p:sp>
        <p:sp>
          <p:nvSpPr>
            <p:cNvPr id="5130" name="CasellaDiTesto 12">
              <a:extLst>
                <a:ext uri="{FF2B5EF4-FFF2-40B4-BE49-F238E27FC236}">
                  <a16:creationId xmlns:a16="http://schemas.microsoft.com/office/drawing/2014/main" id="{19104EAC-F63F-4B6F-A516-D0D1113A3F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48894" y="1302078"/>
              <a:ext cx="4197350" cy="4617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1200" b="1"/>
                <a:t>CORSO   DI   LAUREA   IN   MEDICINA   E   CHIRURGIA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1200" b="1"/>
                <a:t>Coordinatore: Prof. Marco Merlo</a:t>
              </a:r>
            </a:p>
          </p:txBody>
        </p:sp>
        <p:pic>
          <p:nvPicPr>
            <p:cNvPr id="5131" name="Picture 21" descr="C:\Documents and Settings\15432\Desktop\CdL MEDICINA\nuovo-2.png">
              <a:extLst>
                <a:ext uri="{FF2B5EF4-FFF2-40B4-BE49-F238E27FC236}">
                  <a16:creationId xmlns:a16="http://schemas.microsoft.com/office/drawing/2014/main" id="{A1E8EB7E-C310-48D6-835E-105C864E9DA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49172" y="1024387"/>
              <a:ext cx="894848" cy="891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4" name="Connettore 1 23">
              <a:extLst>
                <a:ext uri="{FF2B5EF4-FFF2-40B4-BE49-F238E27FC236}">
                  <a16:creationId xmlns:a16="http://schemas.microsoft.com/office/drawing/2014/main" id="{4C23DB55-6FD7-4565-94C6-0C4083F3DABC}"/>
                </a:ext>
              </a:extLst>
            </p:cNvPr>
            <p:cNvCxnSpPr/>
            <p:nvPr/>
          </p:nvCxnSpPr>
          <p:spPr>
            <a:xfrm>
              <a:off x="3527430" y="960770"/>
              <a:ext cx="5048881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127" name="Immagine 13" descr="C:\Users\15432\Desktop\Immagini e simboli\immagini e simboli dipartimento\simbolo Dipartimento 1 blu.jpg">
            <a:extLst>
              <a:ext uri="{FF2B5EF4-FFF2-40B4-BE49-F238E27FC236}">
                <a16:creationId xmlns:a16="http://schemas.microsoft.com/office/drawing/2014/main" id="{BEC3231C-E7D5-454D-9471-5AA0B54F36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925" y="73025"/>
            <a:ext cx="90328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Immagine 1">
            <a:extLst>
              <a:ext uri="{FF2B5EF4-FFF2-40B4-BE49-F238E27FC236}">
                <a16:creationId xmlns:a16="http://schemas.microsoft.com/office/drawing/2014/main" id="{2F36E0DF-1323-4D25-90DF-A245838F64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88" y="220663"/>
            <a:ext cx="3455987" cy="148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zoom/>
  </p:transition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279c20c3caf3300dae6b438536eb8c56">
  <xsd:schema xmlns:xsd="http://www.w3.org/2001/XMLSchema" xmlns:p="http://schemas.microsoft.com/office/2006/metadata/properties" targetNamespace="http://schemas.microsoft.com/office/2006/metadata/properties" ma:root="true" ma:fieldsID="0d2e1ca116041f9e11471c52c4c9d60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3096004-2A25-4179-B438-5174EC0AF4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43704739-53D5-4D16-BF2F-F34FD907EF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78076F-11A3-4581-B245-0988305EFF47}">
  <ds:schemaRefs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www.w3.org/XML/1998/namespace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124</Words>
  <Application>Microsoft Office PowerPoint</Application>
  <PresentationFormat>Widescreen</PresentationFormat>
  <Paragraphs>28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5" baseType="lpstr">
      <vt:lpstr>Arial</vt:lpstr>
      <vt:lpstr>Struttura predefinita</vt:lpstr>
      <vt:lpstr>TITOLO</vt:lpstr>
      <vt:lpstr>Presentazione standard di PowerPoint</vt:lpstr>
      <vt:lpstr>In caso di tesi in inglese: TITOLO in INGLESE TITOLO in ITALIANO</vt:lpstr>
    </vt:vector>
  </TitlesOfParts>
  <Company>Facoltà di Medicina e Chirurgia - Trieste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UNIVERSITA’ DEGLI STUDI DI TRIESTE FACOLTA’ DI MEDICINA E CHIRURGIA  CATTEDRA E SCUOLA DI SPECIALIZZAZIONE IN CHIRURGIA PLASTICA E RICOSTRUTTIVA  DIRETTORE:  Prof. M. Pascone  TESI DI LAUREA IN CHIRURGIA PLASTICA</dc:title>
  <dc:creator>Servizi Tecnici della Presidenza</dc:creator>
  <cp:lastModifiedBy>TOSCANO LUNA ALESSIA</cp:lastModifiedBy>
  <cp:revision>78</cp:revision>
  <dcterms:created xsi:type="dcterms:W3CDTF">2002-10-23T07:26:03Z</dcterms:created>
  <dcterms:modified xsi:type="dcterms:W3CDTF">2024-12-06T12:43:24Z</dcterms:modified>
</cp:coreProperties>
</file>